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721" r:id="rId2"/>
  </p:sldMasterIdLst>
  <p:notesMasterIdLst>
    <p:notesMasterId r:id="rId47"/>
  </p:notesMasterIdLst>
  <p:handoutMasterIdLst>
    <p:handoutMasterId r:id="rId48"/>
  </p:handoutMasterIdLst>
  <p:sldIdLst>
    <p:sldId id="259" r:id="rId3"/>
    <p:sldId id="314" r:id="rId4"/>
    <p:sldId id="313" r:id="rId5"/>
    <p:sldId id="275" r:id="rId6"/>
    <p:sldId id="316" r:id="rId7"/>
    <p:sldId id="344" r:id="rId8"/>
    <p:sldId id="345" r:id="rId9"/>
    <p:sldId id="284" r:id="rId10"/>
    <p:sldId id="315" r:id="rId11"/>
    <p:sldId id="347" r:id="rId12"/>
    <p:sldId id="350" r:id="rId13"/>
    <p:sldId id="287" r:id="rId14"/>
    <p:sldId id="318" r:id="rId15"/>
    <p:sldId id="334" r:id="rId16"/>
    <p:sldId id="290" r:id="rId17"/>
    <p:sldId id="332" r:id="rId18"/>
    <p:sldId id="329" r:id="rId19"/>
    <p:sldId id="333" r:id="rId20"/>
    <p:sldId id="328" r:id="rId21"/>
    <p:sldId id="335" r:id="rId22"/>
    <p:sldId id="348" r:id="rId23"/>
    <p:sldId id="351" r:id="rId24"/>
    <p:sldId id="317" r:id="rId25"/>
    <p:sldId id="327" r:id="rId26"/>
    <p:sldId id="297" r:id="rId27"/>
    <p:sldId id="349" r:id="rId28"/>
    <p:sldId id="322" r:id="rId29"/>
    <p:sldId id="300" r:id="rId30"/>
    <p:sldId id="326" r:id="rId31"/>
    <p:sldId id="337" r:id="rId32"/>
    <p:sldId id="336" r:id="rId33"/>
    <p:sldId id="325" r:id="rId34"/>
    <p:sldId id="339" r:id="rId35"/>
    <p:sldId id="340" r:id="rId36"/>
    <p:sldId id="341" r:id="rId37"/>
    <p:sldId id="305" r:id="rId38"/>
    <p:sldId id="352" r:id="rId39"/>
    <p:sldId id="353" r:id="rId40"/>
    <p:sldId id="354" r:id="rId41"/>
    <p:sldId id="309" r:id="rId42"/>
    <p:sldId id="355" r:id="rId43"/>
    <p:sldId id="356" r:id="rId44"/>
    <p:sldId id="342" r:id="rId45"/>
    <p:sldId id="270" r:id="rId46"/>
  </p:sldIdLst>
  <p:sldSz cx="18286413" cy="10287000"/>
  <p:notesSz cx="6858000" cy="9144000"/>
  <p:defaultText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72">
          <p15:clr>
            <a:srgbClr val="A4A3A4"/>
          </p15:clr>
        </p15:guide>
        <p15:guide id="2" pos="575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3EA3F8"/>
    <a:srgbClr val="0F0634"/>
    <a:srgbClr val="06105A"/>
    <a:srgbClr val="000C6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5" autoAdjust="0"/>
    <p:restoredTop sz="94660"/>
  </p:normalViewPr>
  <p:slideViewPr>
    <p:cSldViewPr showGuides="1">
      <p:cViewPr varScale="1">
        <p:scale>
          <a:sx n="55" d="100"/>
          <a:sy n="55" d="100"/>
        </p:scale>
        <p:origin x="701" y="-130"/>
      </p:cViewPr>
      <p:guideLst>
        <p:guide orient="horz" pos="5372"/>
        <p:guide pos="5759"/>
      </p:guideLst>
    </p:cSldViewPr>
  </p:slideViewPr>
  <p:notesTextViewPr>
    <p:cViewPr>
      <p:scale>
        <a:sx n="1" d="1"/>
        <a:sy n="1" d="1"/>
      </p:scale>
      <p:origin x="0" y="0"/>
    </p:cViewPr>
  </p:notesTextViewPr>
  <p:sorterViewPr>
    <p:cViewPr>
      <p:scale>
        <a:sx n="52" d="100"/>
        <a:sy n="52" d="100"/>
      </p:scale>
      <p:origin x="0" y="0"/>
    </p:cViewPr>
  </p:sorterViewPr>
  <p:notesViewPr>
    <p:cSldViewPr showGuides="1">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533536-0B1C-4113-81A9-88933E6B5E35}" type="datetimeFigureOut">
              <a:rPr lang="en-US" smtClean="0"/>
              <a:t>2/12/2025</a:t>
            </a:fld>
            <a:endParaRPr 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B39D4A-42BD-4661-A34B-169B9D4948D5}" type="slidenum">
              <a:rPr lang="en-US" smtClean="0"/>
              <a:t>‹Nº›</a:t>
            </a:fld>
            <a:endParaRPr lang="en-US"/>
          </a:p>
        </p:txBody>
      </p:sp>
    </p:spTree>
    <p:extLst>
      <p:ext uri="{BB962C8B-B14F-4D97-AF65-F5344CB8AC3E}">
        <p14:creationId xmlns:p14="http://schemas.microsoft.com/office/powerpoint/2010/main" val="2451924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AB2DA-10AE-4BD6-BFC1-534DE09D66C3}" type="datetimeFigureOut">
              <a:rPr lang="en-US" smtClean="0"/>
              <a:t>2/12/2025</a:t>
            </a:fld>
            <a:endParaRPr lang="en-US"/>
          </a:p>
        </p:txBody>
      </p:sp>
      <p:sp>
        <p:nvSpPr>
          <p:cNvPr id="4" name="スライド イメージ プレースホルダー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81ECDC-7530-4EA9-86FD-4E56342A475C}" type="slidenum">
              <a:rPr lang="en-US" smtClean="0"/>
              <a:t>‹Nº›</a:t>
            </a:fld>
            <a:endParaRPr lang="en-US"/>
          </a:p>
        </p:txBody>
      </p:sp>
    </p:spTree>
    <p:extLst>
      <p:ext uri="{BB962C8B-B14F-4D97-AF65-F5344CB8AC3E}">
        <p14:creationId xmlns:p14="http://schemas.microsoft.com/office/powerpoint/2010/main" val="2547794093"/>
      </p:ext>
    </p:extLst>
  </p:cSld>
  <p:clrMap bg1="lt1" tx1="dk1" bg2="lt2" tx2="dk2" accent1="accent1" accent2="accent2" accent3="accent3" accent4="accent4" accent5="accent5" accent6="accent6" hlink="hlink" folHlink="folHlink"/>
  <p:notesStyle>
    <a:lvl1pPr marL="0" algn="l" defTabSz="1632753" rtl="0" eaLnBrk="1" latinLnBrk="0" hangingPunct="1">
      <a:defRPr sz="2100" kern="1200">
        <a:solidFill>
          <a:schemeClr val="tx1"/>
        </a:solidFill>
        <a:latin typeface="+mn-lt"/>
        <a:ea typeface="+mn-ea"/>
        <a:cs typeface="+mn-cs"/>
      </a:defRPr>
    </a:lvl1pPr>
    <a:lvl2pPr marL="816376" algn="l" defTabSz="1632753" rtl="0" eaLnBrk="1" latinLnBrk="0" hangingPunct="1">
      <a:defRPr sz="2100" kern="1200">
        <a:solidFill>
          <a:schemeClr val="tx1"/>
        </a:solidFill>
        <a:latin typeface="+mn-lt"/>
        <a:ea typeface="+mn-ea"/>
        <a:cs typeface="+mn-cs"/>
      </a:defRPr>
    </a:lvl2pPr>
    <a:lvl3pPr marL="1632753" algn="l" defTabSz="1632753" rtl="0" eaLnBrk="1" latinLnBrk="0" hangingPunct="1">
      <a:defRPr sz="2100" kern="1200">
        <a:solidFill>
          <a:schemeClr val="tx1"/>
        </a:solidFill>
        <a:latin typeface="+mn-lt"/>
        <a:ea typeface="+mn-ea"/>
        <a:cs typeface="+mn-cs"/>
      </a:defRPr>
    </a:lvl3pPr>
    <a:lvl4pPr marL="2449129" algn="l" defTabSz="1632753" rtl="0" eaLnBrk="1" latinLnBrk="0" hangingPunct="1">
      <a:defRPr sz="2100" kern="1200">
        <a:solidFill>
          <a:schemeClr val="tx1"/>
        </a:solidFill>
        <a:latin typeface="+mn-lt"/>
        <a:ea typeface="+mn-ea"/>
        <a:cs typeface="+mn-cs"/>
      </a:defRPr>
    </a:lvl4pPr>
    <a:lvl5pPr marL="3265505" algn="l" defTabSz="1632753" rtl="0" eaLnBrk="1" latinLnBrk="0" hangingPunct="1">
      <a:defRPr sz="2100" kern="1200">
        <a:solidFill>
          <a:schemeClr val="tx1"/>
        </a:solidFill>
        <a:latin typeface="+mn-lt"/>
        <a:ea typeface="+mn-ea"/>
        <a:cs typeface="+mn-cs"/>
      </a:defRPr>
    </a:lvl5pPr>
    <a:lvl6pPr marL="4081882" algn="l" defTabSz="1632753" rtl="0" eaLnBrk="1" latinLnBrk="0" hangingPunct="1">
      <a:defRPr sz="2100" kern="1200">
        <a:solidFill>
          <a:schemeClr val="tx1"/>
        </a:solidFill>
        <a:latin typeface="+mn-lt"/>
        <a:ea typeface="+mn-ea"/>
        <a:cs typeface="+mn-cs"/>
      </a:defRPr>
    </a:lvl6pPr>
    <a:lvl7pPr marL="4898258" algn="l" defTabSz="1632753" rtl="0" eaLnBrk="1" latinLnBrk="0" hangingPunct="1">
      <a:defRPr sz="2100" kern="1200">
        <a:solidFill>
          <a:schemeClr val="tx1"/>
        </a:solidFill>
        <a:latin typeface="+mn-lt"/>
        <a:ea typeface="+mn-ea"/>
        <a:cs typeface="+mn-cs"/>
      </a:defRPr>
    </a:lvl7pPr>
    <a:lvl8pPr marL="5714634" algn="l" defTabSz="1632753" rtl="0" eaLnBrk="1" latinLnBrk="0" hangingPunct="1">
      <a:defRPr sz="2100" kern="1200">
        <a:solidFill>
          <a:schemeClr val="tx1"/>
        </a:solidFill>
        <a:latin typeface="+mn-lt"/>
        <a:ea typeface="+mn-ea"/>
        <a:cs typeface="+mn-cs"/>
      </a:defRPr>
    </a:lvl8pPr>
    <a:lvl9pPr marL="6531011" algn="l" defTabSz="1632753"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2</a:t>
            </a:fld>
            <a:endParaRPr lang="es-MX"/>
          </a:p>
        </p:txBody>
      </p:sp>
    </p:spTree>
    <p:extLst>
      <p:ext uri="{BB962C8B-B14F-4D97-AF65-F5344CB8AC3E}">
        <p14:creationId xmlns:p14="http://schemas.microsoft.com/office/powerpoint/2010/main" val="190118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36</a:t>
            </a:fld>
            <a:endParaRPr lang="es-MX"/>
          </a:p>
        </p:txBody>
      </p:sp>
    </p:spTree>
    <p:extLst>
      <p:ext uri="{BB962C8B-B14F-4D97-AF65-F5344CB8AC3E}">
        <p14:creationId xmlns:p14="http://schemas.microsoft.com/office/powerpoint/2010/main" val="1285046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40</a:t>
            </a:fld>
            <a:endParaRPr lang="es-MX"/>
          </a:p>
        </p:txBody>
      </p:sp>
    </p:spTree>
    <p:extLst>
      <p:ext uri="{BB962C8B-B14F-4D97-AF65-F5344CB8AC3E}">
        <p14:creationId xmlns:p14="http://schemas.microsoft.com/office/powerpoint/2010/main" val="361136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4</a:t>
            </a:fld>
            <a:endParaRPr lang="es-MX"/>
          </a:p>
        </p:txBody>
      </p:sp>
    </p:spTree>
    <p:extLst>
      <p:ext uri="{BB962C8B-B14F-4D97-AF65-F5344CB8AC3E}">
        <p14:creationId xmlns:p14="http://schemas.microsoft.com/office/powerpoint/2010/main" val="336034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8</a:t>
            </a:fld>
            <a:endParaRPr lang="es-MX"/>
          </a:p>
        </p:txBody>
      </p:sp>
    </p:spTree>
    <p:extLst>
      <p:ext uri="{BB962C8B-B14F-4D97-AF65-F5344CB8AC3E}">
        <p14:creationId xmlns:p14="http://schemas.microsoft.com/office/powerpoint/2010/main" val="817299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12</a:t>
            </a:fld>
            <a:endParaRPr lang="es-MX"/>
          </a:p>
        </p:txBody>
      </p:sp>
    </p:spTree>
    <p:extLst>
      <p:ext uri="{BB962C8B-B14F-4D97-AF65-F5344CB8AC3E}">
        <p14:creationId xmlns:p14="http://schemas.microsoft.com/office/powerpoint/2010/main" val="3690852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15</a:t>
            </a:fld>
            <a:endParaRPr lang="es-MX"/>
          </a:p>
        </p:txBody>
      </p:sp>
    </p:spTree>
    <p:extLst>
      <p:ext uri="{BB962C8B-B14F-4D97-AF65-F5344CB8AC3E}">
        <p14:creationId xmlns:p14="http://schemas.microsoft.com/office/powerpoint/2010/main" val="75704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20</a:t>
            </a:fld>
            <a:endParaRPr lang="es-MX"/>
          </a:p>
        </p:txBody>
      </p:sp>
    </p:spTree>
    <p:extLst>
      <p:ext uri="{BB962C8B-B14F-4D97-AF65-F5344CB8AC3E}">
        <p14:creationId xmlns:p14="http://schemas.microsoft.com/office/powerpoint/2010/main" val="21395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25</a:t>
            </a:fld>
            <a:endParaRPr lang="es-MX"/>
          </a:p>
        </p:txBody>
      </p:sp>
    </p:spTree>
    <p:extLst>
      <p:ext uri="{BB962C8B-B14F-4D97-AF65-F5344CB8AC3E}">
        <p14:creationId xmlns:p14="http://schemas.microsoft.com/office/powerpoint/2010/main" val="261248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28</a:t>
            </a:fld>
            <a:endParaRPr lang="es-MX"/>
          </a:p>
        </p:txBody>
      </p:sp>
    </p:spTree>
    <p:extLst>
      <p:ext uri="{BB962C8B-B14F-4D97-AF65-F5344CB8AC3E}">
        <p14:creationId xmlns:p14="http://schemas.microsoft.com/office/powerpoint/2010/main" val="3292486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MX"/>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MX" smtClean="0"/>
              <a:t>31</a:t>
            </a:fld>
            <a:endParaRPr lang="es-MX"/>
          </a:p>
        </p:txBody>
      </p:sp>
    </p:spTree>
    <p:extLst>
      <p:ext uri="{BB962C8B-B14F-4D97-AF65-F5344CB8AC3E}">
        <p14:creationId xmlns:p14="http://schemas.microsoft.com/office/powerpoint/2010/main" val="2027590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Image - 2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767236"/>
            <a:ext cx="5976664"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8279110" y="2839244"/>
            <a:ext cx="8999215"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8279110" y="3487316"/>
            <a:ext cx="8999215" cy="201622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8280895" y="6079604"/>
            <a:ext cx="8999215"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8280895" y="6727676"/>
            <a:ext cx="8999215" cy="201622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3379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decel="100000" fill="hold" grpId="0" nodeType="afterEffect">
                                  <p:stCondLst>
                                    <p:cond delay="250"/>
                                  </p:st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par>
                                <p:cTn id="29" presetID="2" presetClass="entr" presetSubtype="2" decel="100000" fill="hold" grpId="0" nodeType="withEffect">
                                  <p:stCondLst>
                                    <p:cond delay="500"/>
                                  </p:stCondLst>
                                  <p:childTnLst>
                                    <p:set>
                                      <p:cBhvr>
                                        <p:cTn id="30" dur="1" fill="hold">
                                          <p:stCondLst>
                                            <p:cond delay="0"/>
                                          </p:stCondLst>
                                        </p:cTn>
                                        <p:tgtEl>
                                          <p:spTgt spid="15">
                                            <p:txEl>
                                              <p:pRg st="0" end="0"/>
                                            </p:txEl>
                                          </p:spTgt>
                                        </p:tgtEl>
                                        <p:attrNameLst>
                                          <p:attrName>style.visibility</p:attrName>
                                        </p:attrNameLst>
                                      </p:cBhvr>
                                      <p:to>
                                        <p:strVal val="visible"/>
                                      </p:to>
                                    </p:set>
                                    <p:anim calcmode="lin" valueType="num">
                                      <p:cBhvr additive="base">
                                        <p:cTn id="31"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正方形/長方形 8"/>
          <p:cNvSpPr/>
          <p:nvPr userDrawn="1"/>
        </p:nvSpPr>
        <p:spPr>
          <a:xfrm>
            <a:off x="159" y="5035488"/>
            <a:ext cx="25903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正方形/長方形 23"/>
          <p:cNvSpPr/>
          <p:nvPr userDrawn="1"/>
        </p:nvSpPr>
        <p:spPr>
          <a:xfrm>
            <a:off x="2590478" y="5033066"/>
            <a:ext cx="3240360" cy="21844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正方形/長方形 24"/>
          <p:cNvSpPr/>
          <p:nvPr userDrawn="1"/>
        </p:nvSpPr>
        <p:spPr>
          <a:xfrm>
            <a:off x="5830838" y="5023026"/>
            <a:ext cx="331236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正方形/長方形 25"/>
          <p:cNvSpPr/>
          <p:nvPr userDrawn="1"/>
        </p:nvSpPr>
        <p:spPr>
          <a:xfrm>
            <a:off x="9143206" y="5023026"/>
            <a:ext cx="3240360"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正方形/長方形 26"/>
          <p:cNvSpPr/>
          <p:nvPr userDrawn="1"/>
        </p:nvSpPr>
        <p:spPr>
          <a:xfrm>
            <a:off x="12383566" y="5023026"/>
            <a:ext cx="324035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正方形/長方形 28"/>
          <p:cNvSpPr/>
          <p:nvPr userDrawn="1"/>
        </p:nvSpPr>
        <p:spPr>
          <a:xfrm>
            <a:off x="15623926" y="5035488"/>
            <a:ext cx="266248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02"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02"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4292645"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4292645"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7580956"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7580956"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0847341"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0847341"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4111758" y="6439645"/>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4111758" y="7015709"/>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useBgFill="1">
        <p:nvSpPr>
          <p:cNvPr id="40" name="円/楕円 39"/>
          <p:cNvSpPr/>
          <p:nvPr userDrawn="1"/>
        </p:nvSpPr>
        <p:spPr>
          <a:xfrm>
            <a:off x="1438350" y="3991372"/>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テキスト プレースホルダー 11"/>
          <p:cNvSpPr>
            <a:spLocks noGrp="1"/>
          </p:cNvSpPr>
          <p:nvPr>
            <p:ph type="body" sz="quarter" idx="33" hasCustomPrompt="1"/>
          </p:nvPr>
        </p:nvSpPr>
        <p:spPr>
          <a:xfrm>
            <a:off x="1448427"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useBgFill="1">
        <p:nvSpPr>
          <p:cNvPr id="42" name="円/楕円 41"/>
          <p:cNvSpPr/>
          <p:nvPr userDrawn="1"/>
        </p:nvSpPr>
        <p:spPr>
          <a:xfrm>
            <a:off x="4678710" y="4000520"/>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テキスト プレースホルダー 11"/>
          <p:cNvSpPr>
            <a:spLocks noGrp="1"/>
          </p:cNvSpPr>
          <p:nvPr>
            <p:ph type="body" sz="quarter" idx="34" hasCustomPrompt="1"/>
          </p:nvPr>
        </p:nvSpPr>
        <p:spPr>
          <a:xfrm>
            <a:off x="4688787" y="4828823"/>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useBgFill="1">
        <p:nvSpPr>
          <p:cNvPr id="44" name="円/楕円 43"/>
          <p:cNvSpPr/>
          <p:nvPr userDrawn="1"/>
        </p:nvSpPr>
        <p:spPr>
          <a:xfrm>
            <a:off x="7991078" y="3991372"/>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テキスト プレースホルダー 11"/>
          <p:cNvSpPr>
            <a:spLocks noGrp="1"/>
          </p:cNvSpPr>
          <p:nvPr>
            <p:ph type="body" sz="quarter" idx="35" hasCustomPrompt="1"/>
          </p:nvPr>
        </p:nvSpPr>
        <p:spPr>
          <a:xfrm>
            <a:off x="8001155"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useBgFill="1">
        <p:nvSpPr>
          <p:cNvPr id="46" name="円/楕円 45"/>
          <p:cNvSpPr/>
          <p:nvPr userDrawn="1"/>
        </p:nvSpPr>
        <p:spPr>
          <a:xfrm>
            <a:off x="11231438" y="3964253"/>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テキスト プレースホルダー 11"/>
          <p:cNvSpPr>
            <a:spLocks noGrp="1"/>
          </p:cNvSpPr>
          <p:nvPr>
            <p:ph type="body" sz="quarter" idx="36" hasCustomPrompt="1"/>
          </p:nvPr>
        </p:nvSpPr>
        <p:spPr>
          <a:xfrm>
            <a:off x="11241515" y="4792556"/>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useBgFill="1">
        <p:nvSpPr>
          <p:cNvPr id="48" name="円/楕円 47"/>
          <p:cNvSpPr/>
          <p:nvPr userDrawn="1"/>
        </p:nvSpPr>
        <p:spPr>
          <a:xfrm>
            <a:off x="14471798" y="3991372"/>
            <a:ext cx="2304256" cy="2304256"/>
          </a:xfrm>
          <a:prstGeom prst="ellipse">
            <a:avLst/>
          </a:prstGeom>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テキスト プレースホルダー 11"/>
          <p:cNvSpPr>
            <a:spLocks noGrp="1"/>
          </p:cNvSpPr>
          <p:nvPr>
            <p:ph type="body" sz="quarter" idx="37" hasCustomPrompt="1"/>
          </p:nvPr>
        </p:nvSpPr>
        <p:spPr>
          <a:xfrm>
            <a:off x="14481875"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Tree>
    <p:extLst>
      <p:ext uri="{BB962C8B-B14F-4D97-AF65-F5344CB8AC3E}">
        <p14:creationId xmlns:p14="http://schemas.microsoft.com/office/powerpoint/2010/main" val="151045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41">
                                            <p:txEl>
                                              <p:pRg st="0" end="0"/>
                                            </p:txEl>
                                          </p:spTgt>
                                        </p:tgtEl>
                                        <p:attrNameLst>
                                          <p:attrName>style.visibility</p:attrName>
                                        </p:attrNameLst>
                                      </p:cBhvr>
                                      <p:to>
                                        <p:strVal val="visible"/>
                                      </p:to>
                                    </p:set>
                                    <p:anim calcmode="lin" valueType="num">
                                      <p:cBhvr>
                                        <p:cTn id="21"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41">
                                            <p:txEl>
                                              <p:pRg st="0" end="0"/>
                                            </p:txEl>
                                          </p:spTgt>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30">
                                            <p:txEl>
                                              <p:pRg st="0" end="0"/>
                                            </p:txEl>
                                          </p:spTgt>
                                        </p:tgtEl>
                                        <p:attrNameLst>
                                          <p:attrName>style.visibility</p:attrName>
                                        </p:attrNameLst>
                                      </p:cBhvr>
                                      <p:to>
                                        <p:strVal val="visible"/>
                                      </p:to>
                                    </p:set>
                                    <p:anim calcmode="lin" valueType="num">
                                      <p:cBhvr additive="base">
                                        <p:cTn id="28"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1">
                                            <p:txEl>
                                              <p:pRg st="0" end="0"/>
                                            </p:txEl>
                                          </p:spTgt>
                                        </p:tgtEl>
                                        <p:attrNameLst>
                                          <p:attrName>style.visibility</p:attrName>
                                        </p:attrNameLst>
                                      </p:cBhvr>
                                      <p:to>
                                        <p:strVal val="visible"/>
                                      </p:to>
                                    </p:set>
                                    <p:anim calcmode="lin" valueType="num">
                                      <p:cBhvr additive="base">
                                        <p:cTn id="32"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3000"/>
                            </p:stCondLst>
                            <p:childTnLst>
                              <p:par>
                                <p:cTn id="39" presetID="49" presetClass="entr" presetSubtype="0" decel="10000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 calcmode="lin" valueType="num">
                                      <p:cBhvr>
                                        <p:cTn id="43" dur="500" fill="hold"/>
                                        <p:tgtEl>
                                          <p:spTgt spid="42"/>
                                        </p:tgtEl>
                                        <p:attrNameLst>
                                          <p:attrName>style.rotation</p:attrName>
                                        </p:attrNameLst>
                                      </p:cBhvr>
                                      <p:tavLst>
                                        <p:tav tm="0">
                                          <p:val>
                                            <p:fltVal val="360"/>
                                          </p:val>
                                        </p:tav>
                                        <p:tav tm="100000">
                                          <p:val>
                                            <p:fltVal val="0"/>
                                          </p:val>
                                        </p:tav>
                                      </p:tavLst>
                                    </p:anim>
                                    <p:animEffect transition="in" filter="fade">
                                      <p:cBhvr>
                                        <p:cTn id="44" dur="500"/>
                                        <p:tgtEl>
                                          <p:spTgt spid="42"/>
                                        </p:tgtEl>
                                      </p:cBhvr>
                                    </p:animEffect>
                                  </p:childTnLst>
                                </p:cTn>
                              </p:par>
                              <p:par>
                                <p:cTn id="45" presetID="49" presetClass="entr" presetSubtype="0" decel="100000" fill="hold" grpId="0" nodeType="withEffect">
                                  <p:stCondLst>
                                    <p:cond delay="0"/>
                                  </p:stCondLst>
                                  <p:childTnLst>
                                    <p:set>
                                      <p:cBhvr>
                                        <p:cTn id="46" dur="1" fill="hold">
                                          <p:stCondLst>
                                            <p:cond delay="0"/>
                                          </p:stCondLst>
                                        </p:cTn>
                                        <p:tgtEl>
                                          <p:spTgt spid="43">
                                            <p:txEl>
                                              <p:pRg st="0" end="0"/>
                                            </p:txEl>
                                          </p:spTgt>
                                        </p:tgtEl>
                                        <p:attrNameLst>
                                          <p:attrName>style.visibility</p:attrName>
                                        </p:attrNameLst>
                                      </p:cBhvr>
                                      <p:to>
                                        <p:strVal val="visible"/>
                                      </p:to>
                                    </p:set>
                                    <p:anim calcmode="lin" valueType="num">
                                      <p:cBhvr>
                                        <p:cTn id="47"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49"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0" dur="500"/>
                                        <p:tgtEl>
                                          <p:spTgt spid="43">
                                            <p:txEl>
                                              <p:pRg st="0" end="0"/>
                                            </p:txEl>
                                          </p:spTgt>
                                        </p:tgtEl>
                                      </p:cBhvr>
                                    </p:animEffect>
                                  </p:childTnLst>
                                </p:cTn>
                              </p:par>
                            </p:childTnLst>
                          </p:cTn>
                        </p:par>
                        <p:par>
                          <p:cTn id="51" fill="hold">
                            <p:stCondLst>
                              <p:cond delay="3500"/>
                            </p:stCondLst>
                            <p:childTnLst>
                              <p:par>
                                <p:cTn id="52" presetID="2" presetClass="entr" presetSubtype="4" decel="100000" fill="hold" grpId="0" nodeType="afterEffect">
                                  <p:stCondLst>
                                    <p:cond delay="25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3">
                                            <p:txEl>
                                              <p:pRg st="0" end="0"/>
                                            </p:txEl>
                                          </p:spTgt>
                                        </p:tgtEl>
                                        <p:attrNameLst>
                                          <p:attrName>style.visibility</p:attrName>
                                        </p:attrNameLst>
                                      </p:cBhvr>
                                      <p:to>
                                        <p:strVal val="visible"/>
                                      </p:to>
                                    </p:set>
                                    <p:anim calcmode="lin" valueType="num">
                                      <p:cBhvr additive="base">
                                        <p:cTn id="5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5000"/>
                            </p:stCondLst>
                            <p:childTnLst>
                              <p:par>
                                <p:cTn id="65" presetID="49" presetClass="entr" presetSubtype="0" decel="10000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p:cTn id="67" dur="500" fill="hold"/>
                                        <p:tgtEl>
                                          <p:spTgt spid="44"/>
                                        </p:tgtEl>
                                        <p:attrNameLst>
                                          <p:attrName>ppt_w</p:attrName>
                                        </p:attrNameLst>
                                      </p:cBhvr>
                                      <p:tavLst>
                                        <p:tav tm="0">
                                          <p:val>
                                            <p:fltVal val="0"/>
                                          </p:val>
                                        </p:tav>
                                        <p:tav tm="100000">
                                          <p:val>
                                            <p:strVal val="#ppt_w"/>
                                          </p:val>
                                        </p:tav>
                                      </p:tavLst>
                                    </p:anim>
                                    <p:anim calcmode="lin" valueType="num">
                                      <p:cBhvr>
                                        <p:cTn id="68" dur="500" fill="hold"/>
                                        <p:tgtEl>
                                          <p:spTgt spid="44"/>
                                        </p:tgtEl>
                                        <p:attrNameLst>
                                          <p:attrName>ppt_h</p:attrName>
                                        </p:attrNameLst>
                                      </p:cBhvr>
                                      <p:tavLst>
                                        <p:tav tm="0">
                                          <p:val>
                                            <p:fltVal val="0"/>
                                          </p:val>
                                        </p:tav>
                                        <p:tav tm="100000">
                                          <p:val>
                                            <p:strVal val="#ppt_h"/>
                                          </p:val>
                                        </p:tav>
                                      </p:tavLst>
                                    </p:anim>
                                    <p:anim calcmode="lin" valueType="num">
                                      <p:cBhvr>
                                        <p:cTn id="69" dur="500" fill="hold"/>
                                        <p:tgtEl>
                                          <p:spTgt spid="44"/>
                                        </p:tgtEl>
                                        <p:attrNameLst>
                                          <p:attrName>style.rotation</p:attrName>
                                        </p:attrNameLst>
                                      </p:cBhvr>
                                      <p:tavLst>
                                        <p:tav tm="0">
                                          <p:val>
                                            <p:fltVal val="360"/>
                                          </p:val>
                                        </p:tav>
                                        <p:tav tm="100000">
                                          <p:val>
                                            <p:fltVal val="0"/>
                                          </p:val>
                                        </p:tav>
                                      </p:tavLst>
                                    </p:anim>
                                    <p:animEffect transition="in" filter="fade">
                                      <p:cBhvr>
                                        <p:cTn id="70" dur="500"/>
                                        <p:tgtEl>
                                          <p:spTgt spid="44"/>
                                        </p:tgtEl>
                                      </p:cBhvr>
                                    </p:animEffect>
                                  </p:childTnLst>
                                </p:cTn>
                              </p:par>
                              <p:par>
                                <p:cTn id="71" presetID="49" presetClass="entr" presetSubtype="0" decel="100000" fill="hold" grpId="0" nodeType="withEffect">
                                  <p:stCondLst>
                                    <p:cond delay="0"/>
                                  </p:stCondLst>
                                  <p:childTnLst>
                                    <p:set>
                                      <p:cBhvr>
                                        <p:cTn id="72" dur="1" fill="hold">
                                          <p:stCondLst>
                                            <p:cond delay="0"/>
                                          </p:stCondLst>
                                        </p:cTn>
                                        <p:tgtEl>
                                          <p:spTgt spid="45">
                                            <p:txEl>
                                              <p:pRg st="0" end="0"/>
                                            </p:txEl>
                                          </p:spTgt>
                                        </p:tgtEl>
                                        <p:attrNameLst>
                                          <p:attrName>style.visibility</p:attrName>
                                        </p:attrNameLst>
                                      </p:cBhvr>
                                      <p:to>
                                        <p:strVal val="visible"/>
                                      </p:to>
                                    </p:set>
                                    <p:anim calcmode="lin" valueType="num">
                                      <p:cBhvr>
                                        <p:cTn id="73"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75"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76" dur="500"/>
                                        <p:tgtEl>
                                          <p:spTgt spid="45">
                                            <p:txEl>
                                              <p:pRg st="0" end="0"/>
                                            </p:txEl>
                                          </p:spTgt>
                                        </p:tgtEl>
                                      </p:cBhvr>
                                    </p:animEffect>
                                  </p:childTnLst>
                                </p:cTn>
                              </p:par>
                            </p:childTnLst>
                          </p:cTn>
                        </p:par>
                        <p:par>
                          <p:cTn id="77" fill="hold">
                            <p:stCondLst>
                              <p:cond delay="5500"/>
                            </p:stCondLst>
                            <p:childTnLst>
                              <p:par>
                                <p:cTn id="78" presetID="2" presetClass="entr" presetSubtype="4" decel="100000" fill="hold" grpId="0" nodeType="afterEffect">
                                  <p:stCondLst>
                                    <p:cond delay="250"/>
                                  </p:stCondLst>
                                  <p:childTnLst>
                                    <p:set>
                                      <p:cBhvr>
                                        <p:cTn id="79" dur="1" fill="hold">
                                          <p:stCondLst>
                                            <p:cond delay="0"/>
                                          </p:stCondLst>
                                        </p:cTn>
                                        <p:tgtEl>
                                          <p:spTgt spid="34">
                                            <p:txEl>
                                              <p:pRg st="0" end="0"/>
                                            </p:txEl>
                                          </p:spTgt>
                                        </p:tgtEl>
                                        <p:attrNameLst>
                                          <p:attrName>style.visibility</p:attrName>
                                        </p:attrNameLst>
                                      </p:cBhvr>
                                      <p:to>
                                        <p:strVal val="visible"/>
                                      </p:to>
                                    </p:set>
                                    <p:anim calcmode="lin" valueType="num">
                                      <p:cBhvr additive="base">
                                        <p:cTn id="80"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35">
                                            <p:txEl>
                                              <p:pRg st="0" end="0"/>
                                            </p:txEl>
                                          </p:spTgt>
                                        </p:tgtEl>
                                        <p:attrNameLst>
                                          <p:attrName>style.visibility</p:attrName>
                                        </p:attrNameLst>
                                      </p:cBhvr>
                                      <p:to>
                                        <p:strVal val="visible"/>
                                      </p:to>
                                    </p:set>
                                    <p:anim calcmode="lin" valueType="num">
                                      <p:cBhvr additive="base">
                                        <p:cTn id="84"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22" presetClass="entr" presetSubtype="8"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left)">
                                      <p:cBhvr>
                                        <p:cTn id="89" dur="500"/>
                                        <p:tgtEl>
                                          <p:spTgt spid="26"/>
                                        </p:tgtEl>
                                      </p:cBhvr>
                                    </p:animEffect>
                                  </p:childTnLst>
                                </p:cTn>
                              </p:par>
                            </p:childTnLst>
                          </p:cTn>
                        </p:par>
                        <p:par>
                          <p:cTn id="90" fill="hold">
                            <p:stCondLst>
                              <p:cond delay="7000"/>
                            </p:stCondLst>
                            <p:childTnLst>
                              <p:par>
                                <p:cTn id="91" presetID="49" presetClass="entr" presetSubtype="0" decel="10000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 calcmode="lin" valueType="num">
                                      <p:cBhvr>
                                        <p:cTn id="93" dur="500" fill="hold"/>
                                        <p:tgtEl>
                                          <p:spTgt spid="46"/>
                                        </p:tgtEl>
                                        <p:attrNameLst>
                                          <p:attrName>ppt_w</p:attrName>
                                        </p:attrNameLst>
                                      </p:cBhvr>
                                      <p:tavLst>
                                        <p:tav tm="0">
                                          <p:val>
                                            <p:fltVal val="0"/>
                                          </p:val>
                                        </p:tav>
                                        <p:tav tm="100000">
                                          <p:val>
                                            <p:strVal val="#ppt_w"/>
                                          </p:val>
                                        </p:tav>
                                      </p:tavLst>
                                    </p:anim>
                                    <p:anim calcmode="lin" valueType="num">
                                      <p:cBhvr>
                                        <p:cTn id="94" dur="500" fill="hold"/>
                                        <p:tgtEl>
                                          <p:spTgt spid="46"/>
                                        </p:tgtEl>
                                        <p:attrNameLst>
                                          <p:attrName>ppt_h</p:attrName>
                                        </p:attrNameLst>
                                      </p:cBhvr>
                                      <p:tavLst>
                                        <p:tav tm="0">
                                          <p:val>
                                            <p:fltVal val="0"/>
                                          </p:val>
                                        </p:tav>
                                        <p:tav tm="100000">
                                          <p:val>
                                            <p:strVal val="#ppt_h"/>
                                          </p:val>
                                        </p:tav>
                                      </p:tavLst>
                                    </p:anim>
                                    <p:anim calcmode="lin" valueType="num">
                                      <p:cBhvr>
                                        <p:cTn id="95" dur="500" fill="hold"/>
                                        <p:tgtEl>
                                          <p:spTgt spid="46"/>
                                        </p:tgtEl>
                                        <p:attrNameLst>
                                          <p:attrName>style.rotation</p:attrName>
                                        </p:attrNameLst>
                                      </p:cBhvr>
                                      <p:tavLst>
                                        <p:tav tm="0">
                                          <p:val>
                                            <p:fltVal val="360"/>
                                          </p:val>
                                        </p:tav>
                                        <p:tav tm="100000">
                                          <p:val>
                                            <p:fltVal val="0"/>
                                          </p:val>
                                        </p:tav>
                                      </p:tavLst>
                                    </p:anim>
                                    <p:animEffect transition="in" filter="fade">
                                      <p:cBhvr>
                                        <p:cTn id="96" dur="500"/>
                                        <p:tgtEl>
                                          <p:spTgt spid="46"/>
                                        </p:tgtEl>
                                      </p:cBhvr>
                                    </p:animEffect>
                                  </p:childTnLst>
                                </p:cTn>
                              </p:par>
                              <p:par>
                                <p:cTn id="97" presetID="49" presetClass="entr" presetSubtype="0" decel="100000" fill="hold" grpId="0" nodeType="withEffect">
                                  <p:stCondLst>
                                    <p:cond delay="0"/>
                                  </p:stCondLst>
                                  <p:childTnLst>
                                    <p:set>
                                      <p:cBhvr>
                                        <p:cTn id="98" dur="1" fill="hold">
                                          <p:stCondLst>
                                            <p:cond delay="0"/>
                                          </p:stCondLst>
                                        </p:cTn>
                                        <p:tgtEl>
                                          <p:spTgt spid="47">
                                            <p:txEl>
                                              <p:pRg st="0" end="0"/>
                                            </p:txEl>
                                          </p:spTgt>
                                        </p:tgtEl>
                                        <p:attrNameLst>
                                          <p:attrName>style.visibility</p:attrName>
                                        </p:attrNameLst>
                                      </p:cBhvr>
                                      <p:to>
                                        <p:strVal val="visible"/>
                                      </p:to>
                                    </p:set>
                                    <p:anim calcmode="lin" valueType="num">
                                      <p:cBhvr>
                                        <p:cTn id="99"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00"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01"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02" dur="500"/>
                                        <p:tgtEl>
                                          <p:spTgt spid="47">
                                            <p:txEl>
                                              <p:pRg st="0" end="0"/>
                                            </p:txEl>
                                          </p:spTgt>
                                        </p:tgtEl>
                                      </p:cBhvr>
                                    </p:animEffect>
                                  </p:childTnLst>
                                </p:cTn>
                              </p:par>
                            </p:childTnLst>
                          </p:cTn>
                        </p:par>
                        <p:par>
                          <p:cTn id="103" fill="hold">
                            <p:stCondLst>
                              <p:cond delay="7500"/>
                            </p:stCondLst>
                            <p:childTnLst>
                              <p:par>
                                <p:cTn id="104" presetID="2" presetClass="entr" presetSubtype="4" decel="100000" fill="hold" grpId="0" nodeType="afterEffect">
                                  <p:stCondLst>
                                    <p:cond delay="250"/>
                                  </p:stCondLst>
                                  <p:childTnLst>
                                    <p:set>
                                      <p:cBhvr>
                                        <p:cTn id="105" dur="1" fill="hold">
                                          <p:stCondLst>
                                            <p:cond delay="0"/>
                                          </p:stCondLst>
                                        </p:cTn>
                                        <p:tgtEl>
                                          <p:spTgt spid="36">
                                            <p:txEl>
                                              <p:pRg st="0" end="0"/>
                                            </p:txEl>
                                          </p:spTgt>
                                        </p:tgtEl>
                                        <p:attrNameLst>
                                          <p:attrName>style.visibility</p:attrName>
                                        </p:attrNameLst>
                                      </p:cBhvr>
                                      <p:to>
                                        <p:strVal val="visible"/>
                                      </p:to>
                                    </p:set>
                                    <p:anim calcmode="lin" valueType="num">
                                      <p:cBhvr additive="base">
                                        <p:cTn id="106"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37">
                                            <p:txEl>
                                              <p:pRg st="0" end="0"/>
                                            </p:txEl>
                                          </p:spTgt>
                                        </p:tgtEl>
                                        <p:attrNameLst>
                                          <p:attrName>style.visibility</p:attrName>
                                        </p:attrNameLst>
                                      </p:cBhvr>
                                      <p:to>
                                        <p:strVal val="visible"/>
                                      </p:to>
                                    </p:set>
                                    <p:anim calcmode="lin" valueType="num">
                                      <p:cBhvr additive="base">
                                        <p:cTn id="11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12" fill="hold">
                            <p:stCondLst>
                              <p:cond delay="8500"/>
                            </p:stCondLst>
                            <p:childTnLst>
                              <p:par>
                                <p:cTn id="113" presetID="22" presetClass="entr" presetSubtype="8" fill="hold" grpId="0"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wipe(left)">
                                      <p:cBhvr>
                                        <p:cTn id="115" dur="500"/>
                                        <p:tgtEl>
                                          <p:spTgt spid="27"/>
                                        </p:tgtEl>
                                      </p:cBhvr>
                                    </p:animEffect>
                                  </p:childTnLst>
                                </p:cTn>
                              </p:par>
                            </p:childTnLst>
                          </p:cTn>
                        </p:par>
                        <p:par>
                          <p:cTn id="116" fill="hold">
                            <p:stCondLst>
                              <p:cond delay="9000"/>
                            </p:stCondLst>
                            <p:childTnLst>
                              <p:par>
                                <p:cTn id="117" presetID="49" presetClass="entr" presetSubtype="0" decel="100000" fill="hold" grpId="0" nodeType="after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 calcmode="lin" valueType="num">
                                      <p:cBhvr>
                                        <p:cTn id="121" dur="500" fill="hold"/>
                                        <p:tgtEl>
                                          <p:spTgt spid="48"/>
                                        </p:tgtEl>
                                        <p:attrNameLst>
                                          <p:attrName>style.rotation</p:attrName>
                                        </p:attrNameLst>
                                      </p:cBhvr>
                                      <p:tavLst>
                                        <p:tav tm="0">
                                          <p:val>
                                            <p:fltVal val="360"/>
                                          </p:val>
                                        </p:tav>
                                        <p:tav tm="100000">
                                          <p:val>
                                            <p:fltVal val="0"/>
                                          </p:val>
                                        </p:tav>
                                      </p:tavLst>
                                    </p:anim>
                                    <p:animEffect transition="in" filter="fade">
                                      <p:cBhvr>
                                        <p:cTn id="122" dur="500"/>
                                        <p:tgtEl>
                                          <p:spTgt spid="48"/>
                                        </p:tgtEl>
                                      </p:cBhvr>
                                    </p:animEffect>
                                  </p:childTnLst>
                                </p:cTn>
                              </p:par>
                              <p:par>
                                <p:cTn id="123" presetID="49" presetClass="entr" presetSubtype="0" decel="100000" fill="hold" grpId="0" nodeType="withEffect">
                                  <p:stCondLst>
                                    <p:cond delay="0"/>
                                  </p:stCondLst>
                                  <p:childTnLst>
                                    <p:set>
                                      <p:cBhvr>
                                        <p:cTn id="124" dur="1" fill="hold">
                                          <p:stCondLst>
                                            <p:cond delay="0"/>
                                          </p:stCondLst>
                                        </p:cTn>
                                        <p:tgtEl>
                                          <p:spTgt spid="49">
                                            <p:txEl>
                                              <p:pRg st="0" end="0"/>
                                            </p:txEl>
                                          </p:spTgt>
                                        </p:tgtEl>
                                        <p:attrNameLst>
                                          <p:attrName>style.visibility</p:attrName>
                                        </p:attrNameLst>
                                      </p:cBhvr>
                                      <p:to>
                                        <p:strVal val="visible"/>
                                      </p:to>
                                    </p:set>
                                    <p:anim calcmode="lin" valueType="num">
                                      <p:cBhvr>
                                        <p:cTn id="125"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26"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27"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28" dur="500"/>
                                        <p:tgtEl>
                                          <p:spTgt spid="49">
                                            <p:txEl>
                                              <p:pRg st="0" end="0"/>
                                            </p:txEl>
                                          </p:spTgt>
                                        </p:tgtEl>
                                      </p:cBhvr>
                                    </p:animEffect>
                                  </p:childTnLst>
                                </p:cTn>
                              </p:par>
                            </p:childTnLst>
                          </p:cTn>
                        </p:par>
                        <p:par>
                          <p:cTn id="129" fill="hold">
                            <p:stCondLst>
                              <p:cond delay="9500"/>
                            </p:stCondLst>
                            <p:childTnLst>
                              <p:par>
                                <p:cTn id="130" presetID="2" presetClass="entr" presetSubtype="4" decel="100000" fill="hold" grpId="0" nodeType="afterEffect">
                                  <p:stCondLst>
                                    <p:cond delay="250"/>
                                  </p:stCondLst>
                                  <p:childTnLst>
                                    <p:set>
                                      <p:cBhvr>
                                        <p:cTn id="131" dur="1" fill="hold">
                                          <p:stCondLst>
                                            <p:cond delay="0"/>
                                          </p:stCondLst>
                                        </p:cTn>
                                        <p:tgtEl>
                                          <p:spTgt spid="38">
                                            <p:txEl>
                                              <p:pRg st="0" end="0"/>
                                            </p:txEl>
                                          </p:spTgt>
                                        </p:tgtEl>
                                        <p:attrNameLst>
                                          <p:attrName>style.visibility</p:attrName>
                                        </p:attrNameLst>
                                      </p:cBhvr>
                                      <p:to>
                                        <p:strVal val="visible"/>
                                      </p:to>
                                    </p:set>
                                    <p:anim calcmode="lin" valueType="num">
                                      <p:cBhvr additive="base">
                                        <p:cTn id="132"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34" presetID="2" presetClass="entr" presetSubtype="4" decel="100000" fill="hold" grpId="0" nodeType="withEffect">
                                  <p:stCondLst>
                                    <p:cond delay="500"/>
                                  </p:stCondLst>
                                  <p:childTnLst>
                                    <p:set>
                                      <p:cBhvr>
                                        <p:cTn id="135" dur="1" fill="hold">
                                          <p:stCondLst>
                                            <p:cond delay="0"/>
                                          </p:stCondLst>
                                        </p:cTn>
                                        <p:tgtEl>
                                          <p:spTgt spid="39">
                                            <p:txEl>
                                              <p:pRg st="0" end="0"/>
                                            </p:txEl>
                                          </p:spTgt>
                                        </p:tgtEl>
                                        <p:attrNameLst>
                                          <p:attrName>style.visibility</p:attrName>
                                        </p:attrNameLst>
                                      </p:cBhvr>
                                      <p:to>
                                        <p:strVal val="visible"/>
                                      </p:to>
                                    </p:set>
                                    <p:anim calcmode="lin" valueType="num">
                                      <p:cBhvr additive="base">
                                        <p:cTn id="136"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37"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38" fill="hold">
                            <p:stCondLst>
                              <p:cond delay="10500"/>
                            </p:stCondLst>
                            <p:childTnLst>
                              <p:par>
                                <p:cTn id="139" presetID="22" presetClass="entr" presetSubtype="8" fill="hold" grpId="0" nodeType="afterEffect">
                                  <p:stCondLst>
                                    <p:cond delay="0"/>
                                  </p:stCondLst>
                                  <p:childTnLst>
                                    <p:set>
                                      <p:cBhvr>
                                        <p:cTn id="140" dur="1" fill="hold">
                                          <p:stCondLst>
                                            <p:cond delay="0"/>
                                          </p:stCondLst>
                                        </p:cTn>
                                        <p:tgtEl>
                                          <p:spTgt spid="29"/>
                                        </p:tgtEl>
                                        <p:attrNameLst>
                                          <p:attrName>style.visibility</p:attrName>
                                        </p:attrNameLst>
                                      </p:cBhvr>
                                      <p:to>
                                        <p:strVal val="visible"/>
                                      </p:to>
                                    </p:set>
                                    <p:animEffect transition="in" filter="wipe(left)">
                                      <p:cBhvr>
                                        <p:cTn id="1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with Icon">
    <p:spTree>
      <p:nvGrpSpPr>
        <p:cNvPr id="1" name=""/>
        <p:cNvGrpSpPr/>
        <p:nvPr/>
      </p:nvGrpSpPr>
      <p:grpSpPr>
        <a:xfrm>
          <a:off x="0" y="0"/>
          <a:ext cx="0" cy="0"/>
          <a:chOff x="0" y="0"/>
          <a:chExt cx="0" cy="0"/>
        </a:xfrm>
      </p:grpSpPr>
      <p:sp>
        <p:nvSpPr>
          <p:cNvPr id="9" name="正方形/長方形 8"/>
          <p:cNvSpPr/>
          <p:nvPr userDrawn="1"/>
        </p:nvSpPr>
        <p:spPr>
          <a:xfrm>
            <a:off x="159" y="5035488"/>
            <a:ext cx="259031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正方形/長方形 23"/>
          <p:cNvSpPr/>
          <p:nvPr userDrawn="1"/>
        </p:nvSpPr>
        <p:spPr>
          <a:xfrm>
            <a:off x="2590478" y="5033066"/>
            <a:ext cx="3240360" cy="21844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正方形/長方形 24"/>
          <p:cNvSpPr/>
          <p:nvPr userDrawn="1"/>
        </p:nvSpPr>
        <p:spPr>
          <a:xfrm>
            <a:off x="5830838" y="5023026"/>
            <a:ext cx="331236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正方形/長方形 25"/>
          <p:cNvSpPr/>
          <p:nvPr userDrawn="1"/>
        </p:nvSpPr>
        <p:spPr>
          <a:xfrm>
            <a:off x="9143206" y="5023026"/>
            <a:ext cx="3240360" cy="228486"/>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正方形/長方形 26"/>
          <p:cNvSpPr/>
          <p:nvPr userDrawn="1"/>
        </p:nvSpPr>
        <p:spPr>
          <a:xfrm>
            <a:off x="12383566" y="5023026"/>
            <a:ext cx="3240359"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正方形/長方形 28"/>
          <p:cNvSpPr/>
          <p:nvPr userDrawn="1"/>
        </p:nvSpPr>
        <p:spPr>
          <a:xfrm>
            <a:off x="15623926" y="5035488"/>
            <a:ext cx="2662488" cy="216024"/>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02"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02"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2" name="テキスト プレースホルダー 11"/>
          <p:cNvSpPr>
            <a:spLocks noGrp="1"/>
          </p:cNvSpPr>
          <p:nvPr>
            <p:ph type="body" sz="quarter" idx="25" hasCustomPrompt="1"/>
          </p:nvPr>
        </p:nvSpPr>
        <p:spPr>
          <a:xfrm>
            <a:off x="4292645"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6" hasCustomPrompt="1"/>
          </p:nvPr>
        </p:nvSpPr>
        <p:spPr>
          <a:xfrm>
            <a:off x="4292645"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4" name="テキスト プレースホルダー 11"/>
          <p:cNvSpPr>
            <a:spLocks noGrp="1"/>
          </p:cNvSpPr>
          <p:nvPr>
            <p:ph type="body" sz="quarter" idx="27" hasCustomPrompt="1"/>
          </p:nvPr>
        </p:nvSpPr>
        <p:spPr>
          <a:xfrm>
            <a:off x="7580956"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28" hasCustomPrompt="1"/>
          </p:nvPr>
        </p:nvSpPr>
        <p:spPr>
          <a:xfrm>
            <a:off x="7580956"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6" name="テキスト プレースホルダー 11"/>
          <p:cNvSpPr>
            <a:spLocks noGrp="1"/>
          </p:cNvSpPr>
          <p:nvPr>
            <p:ph type="body" sz="quarter" idx="29" hasCustomPrompt="1"/>
          </p:nvPr>
        </p:nvSpPr>
        <p:spPr>
          <a:xfrm>
            <a:off x="10847341" y="6439644"/>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7" name="テキスト プレースホルダー 11"/>
          <p:cNvSpPr>
            <a:spLocks noGrp="1"/>
          </p:cNvSpPr>
          <p:nvPr>
            <p:ph type="body" sz="quarter" idx="30" hasCustomPrompt="1"/>
          </p:nvPr>
        </p:nvSpPr>
        <p:spPr>
          <a:xfrm>
            <a:off x="10847341" y="7015708"/>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14111758" y="6439645"/>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9" name="テキスト プレースホルダー 11"/>
          <p:cNvSpPr>
            <a:spLocks noGrp="1"/>
          </p:cNvSpPr>
          <p:nvPr>
            <p:ph type="body" sz="quarter" idx="32" hasCustomPrompt="1"/>
          </p:nvPr>
        </p:nvSpPr>
        <p:spPr>
          <a:xfrm>
            <a:off x="14111758" y="7015709"/>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40" name="円/楕円 39"/>
          <p:cNvSpPr/>
          <p:nvPr userDrawn="1"/>
        </p:nvSpPr>
        <p:spPr>
          <a:xfrm>
            <a:off x="1438350"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テキスト プレースホルダー 11"/>
          <p:cNvSpPr>
            <a:spLocks noGrp="1"/>
          </p:cNvSpPr>
          <p:nvPr>
            <p:ph type="body" sz="quarter" idx="33" hasCustomPrompt="1"/>
          </p:nvPr>
        </p:nvSpPr>
        <p:spPr>
          <a:xfrm>
            <a:off x="1448427"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42" name="円/楕円 41"/>
          <p:cNvSpPr/>
          <p:nvPr userDrawn="1"/>
        </p:nvSpPr>
        <p:spPr>
          <a:xfrm>
            <a:off x="4678710" y="4000520"/>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テキスト プレースホルダー 11"/>
          <p:cNvSpPr>
            <a:spLocks noGrp="1"/>
          </p:cNvSpPr>
          <p:nvPr>
            <p:ph type="body" sz="quarter" idx="34" hasCustomPrompt="1"/>
          </p:nvPr>
        </p:nvSpPr>
        <p:spPr>
          <a:xfrm>
            <a:off x="4688787" y="4828823"/>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44" name="円/楕円 43"/>
          <p:cNvSpPr/>
          <p:nvPr userDrawn="1"/>
        </p:nvSpPr>
        <p:spPr>
          <a:xfrm>
            <a:off x="7991078"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テキスト プレースホルダー 11"/>
          <p:cNvSpPr>
            <a:spLocks noGrp="1"/>
          </p:cNvSpPr>
          <p:nvPr>
            <p:ph type="body" sz="quarter" idx="35" hasCustomPrompt="1"/>
          </p:nvPr>
        </p:nvSpPr>
        <p:spPr>
          <a:xfrm>
            <a:off x="8001155"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46" name="円/楕円 45"/>
          <p:cNvSpPr/>
          <p:nvPr userDrawn="1"/>
        </p:nvSpPr>
        <p:spPr>
          <a:xfrm>
            <a:off x="11231438" y="3964253"/>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テキスト プレースホルダー 11"/>
          <p:cNvSpPr>
            <a:spLocks noGrp="1"/>
          </p:cNvSpPr>
          <p:nvPr>
            <p:ph type="body" sz="quarter" idx="36" hasCustomPrompt="1"/>
          </p:nvPr>
        </p:nvSpPr>
        <p:spPr>
          <a:xfrm>
            <a:off x="11241515" y="4792556"/>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48" name="円/楕円 47"/>
          <p:cNvSpPr/>
          <p:nvPr userDrawn="1"/>
        </p:nvSpPr>
        <p:spPr>
          <a:xfrm>
            <a:off x="14471798" y="3991372"/>
            <a:ext cx="2304256" cy="2304256"/>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テキスト プレースホルダー 11"/>
          <p:cNvSpPr>
            <a:spLocks noGrp="1"/>
          </p:cNvSpPr>
          <p:nvPr>
            <p:ph type="body" sz="quarter" idx="37" hasCustomPrompt="1"/>
          </p:nvPr>
        </p:nvSpPr>
        <p:spPr>
          <a:xfrm>
            <a:off x="14481875" y="4819675"/>
            <a:ext cx="2269879" cy="647650"/>
          </a:xfrm>
        </p:spPr>
        <p:txBody>
          <a:bodyPr anchor="ctr">
            <a:noAutofit/>
          </a:bodyPr>
          <a:lstStyle>
            <a:lvl1pPr algn="ctr">
              <a:defRPr sz="4800">
                <a:solidFill>
                  <a:schemeClr val="bg2"/>
                </a:solidFill>
                <a:latin typeface="+mj-lt"/>
              </a:defRPr>
            </a:lvl1pPr>
          </a:lstStyle>
          <a:p>
            <a:pPr lvl="0"/>
            <a:r>
              <a:rPr lang="en-US" altLang="ja-JP" dirty="0"/>
              <a:t>00:00</a:t>
            </a:r>
            <a:endParaRPr lang="en-US" dirty="0"/>
          </a:p>
        </p:txBody>
      </p:sp>
      <p:sp>
        <p:nvSpPr>
          <p:cNvPr id="6" name="図プレースホルダー 5"/>
          <p:cNvSpPr>
            <a:spLocks noGrp="1"/>
          </p:cNvSpPr>
          <p:nvPr>
            <p:ph type="pic" sz="quarter" idx="38" hasCustomPrompt="1"/>
          </p:nvPr>
        </p:nvSpPr>
        <p:spPr>
          <a:xfrm>
            <a:off x="3167062" y="3415308"/>
            <a:ext cx="720675" cy="720675"/>
          </a:xfrm>
        </p:spPr>
        <p:txBody>
          <a:bodyPr>
            <a:normAutofit/>
          </a:bodyPr>
          <a:lstStyle>
            <a:lvl1pPr>
              <a:defRPr sz="1100"/>
            </a:lvl1pPr>
          </a:lstStyle>
          <a:p>
            <a:r>
              <a:rPr lang="en-US" dirty="0"/>
              <a:t>ICON</a:t>
            </a:r>
          </a:p>
        </p:txBody>
      </p:sp>
      <p:sp>
        <p:nvSpPr>
          <p:cNvPr id="50" name="図プレースホルダー 5"/>
          <p:cNvSpPr>
            <a:spLocks noGrp="1"/>
          </p:cNvSpPr>
          <p:nvPr>
            <p:ph type="pic" sz="quarter" idx="39" hasCustomPrompt="1"/>
          </p:nvPr>
        </p:nvSpPr>
        <p:spPr>
          <a:xfrm>
            <a:off x="6550918" y="3415308"/>
            <a:ext cx="720675" cy="720675"/>
          </a:xfrm>
        </p:spPr>
        <p:txBody>
          <a:bodyPr>
            <a:normAutofit/>
          </a:bodyPr>
          <a:lstStyle>
            <a:lvl1pPr>
              <a:defRPr sz="1100"/>
            </a:lvl1pPr>
          </a:lstStyle>
          <a:p>
            <a:r>
              <a:rPr lang="en-US" dirty="0"/>
              <a:t>ICON</a:t>
            </a:r>
          </a:p>
        </p:txBody>
      </p:sp>
      <p:sp>
        <p:nvSpPr>
          <p:cNvPr id="51" name="図プレースホルダー 5"/>
          <p:cNvSpPr>
            <a:spLocks noGrp="1"/>
          </p:cNvSpPr>
          <p:nvPr>
            <p:ph type="pic" sz="quarter" idx="40" hasCustomPrompt="1"/>
          </p:nvPr>
        </p:nvSpPr>
        <p:spPr>
          <a:xfrm>
            <a:off x="9791500" y="3415308"/>
            <a:ext cx="720675" cy="720675"/>
          </a:xfrm>
        </p:spPr>
        <p:txBody>
          <a:bodyPr>
            <a:normAutofit/>
          </a:bodyPr>
          <a:lstStyle>
            <a:lvl1pPr>
              <a:defRPr sz="1100"/>
            </a:lvl1pPr>
          </a:lstStyle>
          <a:p>
            <a:r>
              <a:rPr lang="en-US" dirty="0"/>
              <a:t>ICON</a:t>
            </a:r>
          </a:p>
        </p:txBody>
      </p:sp>
      <p:sp>
        <p:nvSpPr>
          <p:cNvPr id="52" name="図プレースホルダー 5"/>
          <p:cNvSpPr>
            <a:spLocks noGrp="1"/>
          </p:cNvSpPr>
          <p:nvPr>
            <p:ph type="pic" sz="quarter" idx="41" hasCustomPrompt="1"/>
          </p:nvPr>
        </p:nvSpPr>
        <p:spPr>
          <a:xfrm>
            <a:off x="13175356" y="3415308"/>
            <a:ext cx="720675" cy="720675"/>
          </a:xfrm>
        </p:spPr>
        <p:txBody>
          <a:bodyPr>
            <a:normAutofit/>
          </a:bodyPr>
          <a:lstStyle>
            <a:lvl1pPr>
              <a:defRPr sz="1100"/>
            </a:lvl1pPr>
          </a:lstStyle>
          <a:p>
            <a:r>
              <a:rPr lang="en-US" dirty="0"/>
              <a:t>ICON</a:t>
            </a:r>
          </a:p>
        </p:txBody>
      </p:sp>
      <p:sp>
        <p:nvSpPr>
          <p:cNvPr id="53" name="図プレースホルダー 5"/>
          <p:cNvSpPr>
            <a:spLocks noGrp="1"/>
          </p:cNvSpPr>
          <p:nvPr>
            <p:ph type="pic" sz="quarter" idx="42" hasCustomPrompt="1"/>
          </p:nvPr>
        </p:nvSpPr>
        <p:spPr>
          <a:xfrm>
            <a:off x="16415419" y="3415308"/>
            <a:ext cx="720675" cy="720675"/>
          </a:xfrm>
        </p:spPr>
        <p:txBody>
          <a:bodyPr>
            <a:normAutofit/>
          </a:bodyPr>
          <a:lstStyle>
            <a:lvl1pPr>
              <a:defRPr sz="1100"/>
            </a:lvl1pPr>
          </a:lstStyle>
          <a:p>
            <a:r>
              <a:rPr lang="en-US" dirty="0"/>
              <a:t>ICON</a:t>
            </a:r>
          </a:p>
        </p:txBody>
      </p:sp>
    </p:spTree>
    <p:extLst>
      <p:ext uri="{BB962C8B-B14F-4D97-AF65-F5344CB8AC3E}">
        <p14:creationId xmlns:p14="http://schemas.microsoft.com/office/powerpoint/2010/main" val="18829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 calcmode="lin" valueType="num">
                                      <p:cBhvr>
                                        <p:cTn id="17" dur="500" fill="hold"/>
                                        <p:tgtEl>
                                          <p:spTgt spid="40"/>
                                        </p:tgtEl>
                                        <p:attrNameLst>
                                          <p:attrName>style.rotation</p:attrName>
                                        </p:attrNameLst>
                                      </p:cBhvr>
                                      <p:tavLst>
                                        <p:tav tm="0">
                                          <p:val>
                                            <p:fltVal val="360"/>
                                          </p:val>
                                        </p:tav>
                                        <p:tav tm="100000">
                                          <p:val>
                                            <p:fltVal val="0"/>
                                          </p:val>
                                        </p:tav>
                                      </p:tavLst>
                                    </p:anim>
                                    <p:animEffect transition="in" filter="fade">
                                      <p:cBhvr>
                                        <p:cTn id="18" dur="500"/>
                                        <p:tgtEl>
                                          <p:spTgt spid="40"/>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49" presetClass="entr" presetSubtype="0" decel="100000" fill="hold" grpId="0" nodeType="withEffect">
                                  <p:stCondLst>
                                    <p:cond delay="0"/>
                                  </p:stCondLst>
                                  <p:childTnLst>
                                    <p:set>
                                      <p:cBhvr>
                                        <p:cTn id="23" dur="1" fill="hold">
                                          <p:stCondLst>
                                            <p:cond delay="0"/>
                                          </p:stCondLst>
                                        </p:cTn>
                                        <p:tgtEl>
                                          <p:spTgt spid="41">
                                            <p:txEl>
                                              <p:pRg st="0" end="0"/>
                                            </p:txEl>
                                          </p:spTgt>
                                        </p:tgtEl>
                                        <p:attrNameLst>
                                          <p:attrName>style.visibility</p:attrName>
                                        </p:attrNameLst>
                                      </p:cBhvr>
                                      <p:to>
                                        <p:strVal val="visible"/>
                                      </p:to>
                                    </p:set>
                                    <p:anim calcmode="lin" valueType="num">
                                      <p:cBhvr>
                                        <p:cTn id="24" dur="500" fill="hold"/>
                                        <p:tgtEl>
                                          <p:spTgt spid="41">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1">
                                            <p:txEl>
                                              <p:pRg st="0" end="0"/>
                                            </p:txEl>
                                          </p:spTgt>
                                        </p:tgtEl>
                                        <p:attrNameLst>
                                          <p:attrName>ppt_h</p:attrName>
                                        </p:attrNameLst>
                                      </p:cBhvr>
                                      <p:tavLst>
                                        <p:tav tm="0">
                                          <p:val>
                                            <p:fltVal val="0"/>
                                          </p:val>
                                        </p:tav>
                                        <p:tav tm="100000">
                                          <p:val>
                                            <p:strVal val="#ppt_h"/>
                                          </p:val>
                                        </p:tav>
                                      </p:tavLst>
                                    </p:anim>
                                    <p:anim calcmode="lin" valueType="num">
                                      <p:cBhvr>
                                        <p:cTn id="26" dur="500" fill="hold"/>
                                        <p:tgtEl>
                                          <p:spTgt spid="41">
                                            <p:txEl>
                                              <p:pRg st="0" end="0"/>
                                            </p:txEl>
                                          </p:spTgt>
                                        </p:tgtEl>
                                        <p:attrNameLst>
                                          <p:attrName>style.rotation</p:attrName>
                                        </p:attrNameLst>
                                      </p:cBhvr>
                                      <p:tavLst>
                                        <p:tav tm="0">
                                          <p:val>
                                            <p:fltVal val="360"/>
                                          </p:val>
                                        </p:tav>
                                        <p:tav tm="100000">
                                          <p:val>
                                            <p:fltVal val="0"/>
                                          </p:val>
                                        </p:tav>
                                      </p:tavLst>
                                    </p:anim>
                                    <p:animEffect transition="in" filter="fade">
                                      <p:cBhvr>
                                        <p:cTn id="27" dur="500"/>
                                        <p:tgtEl>
                                          <p:spTgt spid="41">
                                            <p:txEl>
                                              <p:pRg st="0" end="0"/>
                                            </p:txEl>
                                          </p:spTgt>
                                        </p:tgtEl>
                                      </p:cBhvr>
                                    </p:animEffect>
                                  </p:childTnLst>
                                </p:cTn>
                              </p:par>
                            </p:childTnLst>
                          </p:cTn>
                        </p:par>
                        <p:par>
                          <p:cTn id="28" fill="hold">
                            <p:stCondLst>
                              <p:cond delay="1750"/>
                            </p:stCondLst>
                            <p:childTnLst>
                              <p:par>
                                <p:cTn id="29" presetID="2" presetClass="entr" presetSubtype="4" decel="100000" fill="hold" grpId="0" nodeType="afterEffect">
                                  <p:stCondLst>
                                    <p:cond delay="250"/>
                                  </p:stCondLst>
                                  <p:childTnLst>
                                    <p:set>
                                      <p:cBhvr>
                                        <p:cTn id="30" dur="1" fill="hold">
                                          <p:stCondLst>
                                            <p:cond delay="0"/>
                                          </p:stCondLst>
                                        </p:cTn>
                                        <p:tgtEl>
                                          <p:spTgt spid="30">
                                            <p:txEl>
                                              <p:pRg st="0" end="0"/>
                                            </p:txEl>
                                          </p:spTgt>
                                        </p:tgtEl>
                                        <p:attrNameLst>
                                          <p:attrName>style.visibility</p:attrName>
                                        </p:attrNameLst>
                                      </p:cBhvr>
                                      <p:to>
                                        <p:strVal val="visible"/>
                                      </p:to>
                                    </p:set>
                                    <p:anim calcmode="lin" valueType="num">
                                      <p:cBhvr additive="base">
                                        <p:cTn id="31"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500"/>
                                  </p:stCondLst>
                                  <p:childTnLst>
                                    <p:set>
                                      <p:cBhvr>
                                        <p:cTn id="34" dur="1" fill="hold">
                                          <p:stCondLst>
                                            <p:cond delay="0"/>
                                          </p:stCondLst>
                                        </p:cTn>
                                        <p:tgtEl>
                                          <p:spTgt spid="31">
                                            <p:txEl>
                                              <p:pRg st="0" end="0"/>
                                            </p:txEl>
                                          </p:spTgt>
                                        </p:tgtEl>
                                        <p:attrNameLst>
                                          <p:attrName>style.visibility</p:attrName>
                                        </p:attrNameLst>
                                      </p:cBhvr>
                                      <p:to>
                                        <p:strVal val="visible"/>
                                      </p:to>
                                    </p:set>
                                    <p:anim calcmode="lin" valueType="num">
                                      <p:cBhvr additive="base">
                                        <p:cTn id="3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37" fill="hold">
                            <p:stCondLst>
                              <p:cond delay="275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3250"/>
                            </p:stCondLst>
                            <p:childTnLst>
                              <p:par>
                                <p:cTn id="42" presetID="49" presetClass="entr" presetSubtype="0" decel="100000" fill="hold" grpId="0" nodeType="afterEffect">
                                  <p:stCondLst>
                                    <p:cond delay="0"/>
                                  </p:stCondLst>
                                  <p:childTnLst>
                                    <p:set>
                                      <p:cBhvr>
                                        <p:cTn id="43" dur="1" fill="hold">
                                          <p:stCondLst>
                                            <p:cond delay="0"/>
                                          </p:stCondLst>
                                        </p:cTn>
                                        <p:tgtEl>
                                          <p:spTgt spid="42"/>
                                        </p:tgtEl>
                                        <p:attrNameLst>
                                          <p:attrName>style.visibility</p:attrName>
                                        </p:attrNameLst>
                                      </p:cBhvr>
                                      <p:to>
                                        <p:strVal val="visible"/>
                                      </p:to>
                                    </p:set>
                                    <p:anim calcmode="lin" valueType="num">
                                      <p:cBhvr>
                                        <p:cTn id="44" dur="500" fill="hold"/>
                                        <p:tgtEl>
                                          <p:spTgt spid="42"/>
                                        </p:tgtEl>
                                        <p:attrNameLst>
                                          <p:attrName>ppt_w</p:attrName>
                                        </p:attrNameLst>
                                      </p:cBhvr>
                                      <p:tavLst>
                                        <p:tav tm="0">
                                          <p:val>
                                            <p:fltVal val="0"/>
                                          </p:val>
                                        </p:tav>
                                        <p:tav tm="100000">
                                          <p:val>
                                            <p:strVal val="#ppt_w"/>
                                          </p:val>
                                        </p:tav>
                                      </p:tavLst>
                                    </p:anim>
                                    <p:anim calcmode="lin" valueType="num">
                                      <p:cBhvr>
                                        <p:cTn id="45" dur="500" fill="hold"/>
                                        <p:tgtEl>
                                          <p:spTgt spid="42"/>
                                        </p:tgtEl>
                                        <p:attrNameLst>
                                          <p:attrName>ppt_h</p:attrName>
                                        </p:attrNameLst>
                                      </p:cBhvr>
                                      <p:tavLst>
                                        <p:tav tm="0">
                                          <p:val>
                                            <p:fltVal val="0"/>
                                          </p:val>
                                        </p:tav>
                                        <p:tav tm="100000">
                                          <p:val>
                                            <p:strVal val="#ppt_h"/>
                                          </p:val>
                                        </p:tav>
                                      </p:tavLst>
                                    </p:anim>
                                    <p:anim calcmode="lin" valueType="num">
                                      <p:cBhvr>
                                        <p:cTn id="46" dur="500" fill="hold"/>
                                        <p:tgtEl>
                                          <p:spTgt spid="42"/>
                                        </p:tgtEl>
                                        <p:attrNameLst>
                                          <p:attrName>style.rotation</p:attrName>
                                        </p:attrNameLst>
                                      </p:cBhvr>
                                      <p:tavLst>
                                        <p:tav tm="0">
                                          <p:val>
                                            <p:fltVal val="360"/>
                                          </p:val>
                                        </p:tav>
                                        <p:tav tm="100000">
                                          <p:val>
                                            <p:fltVal val="0"/>
                                          </p:val>
                                        </p:tav>
                                      </p:tavLst>
                                    </p:anim>
                                    <p:animEffect transition="in" filter="fade">
                                      <p:cBhvr>
                                        <p:cTn id="47" dur="500"/>
                                        <p:tgtEl>
                                          <p:spTgt spid="42"/>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500"/>
                                        <p:tgtEl>
                                          <p:spTgt spid="50"/>
                                        </p:tgtEl>
                                      </p:cBhvr>
                                    </p:animEffect>
                                  </p:childTnLst>
                                </p:cTn>
                              </p:par>
                              <p:par>
                                <p:cTn id="51" presetID="49" presetClass="entr" presetSubtype="0" decel="100000" fill="hold" grpId="0" nodeType="withEffect">
                                  <p:stCondLst>
                                    <p:cond delay="0"/>
                                  </p:stCondLst>
                                  <p:childTnLst>
                                    <p:set>
                                      <p:cBhvr>
                                        <p:cTn id="52" dur="1" fill="hold">
                                          <p:stCondLst>
                                            <p:cond delay="0"/>
                                          </p:stCondLst>
                                        </p:cTn>
                                        <p:tgtEl>
                                          <p:spTgt spid="43">
                                            <p:txEl>
                                              <p:pRg st="0" end="0"/>
                                            </p:txEl>
                                          </p:spTgt>
                                        </p:tgtEl>
                                        <p:attrNameLst>
                                          <p:attrName>style.visibility</p:attrName>
                                        </p:attrNameLst>
                                      </p:cBhvr>
                                      <p:to>
                                        <p:strVal val="visible"/>
                                      </p:to>
                                    </p:set>
                                    <p:anim calcmode="lin" valueType="num">
                                      <p:cBhvr>
                                        <p:cTn id="53"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55"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56" dur="500"/>
                                        <p:tgtEl>
                                          <p:spTgt spid="43">
                                            <p:txEl>
                                              <p:pRg st="0" end="0"/>
                                            </p:txEl>
                                          </p:spTgt>
                                        </p:tgtEl>
                                      </p:cBhvr>
                                    </p:animEffect>
                                  </p:childTnLst>
                                </p:cTn>
                              </p:par>
                            </p:childTnLst>
                          </p:cTn>
                        </p:par>
                        <p:par>
                          <p:cTn id="57" fill="hold">
                            <p:stCondLst>
                              <p:cond delay="4000"/>
                            </p:stCondLst>
                            <p:childTnLst>
                              <p:par>
                                <p:cTn id="58" presetID="2" presetClass="entr" presetSubtype="4" decel="100000" fill="hold" grpId="0" nodeType="afterEffect">
                                  <p:stCondLst>
                                    <p:cond delay="250"/>
                                  </p:stCondLst>
                                  <p:childTnLst>
                                    <p:set>
                                      <p:cBhvr>
                                        <p:cTn id="59" dur="1" fill="hold">
                                          <p:stCondLst>
                                            <p:cond delay="0"/>
                                          </p:stCondLst>
                                        </p:cTn>
                                        <p:tgtEl>
                                          <p:spTgt spid="32">
                                            <p:txEl>
                                              <p:pRg st="0" end="0"/>
                                            </p:txEl>
                                          </p:spTgt>
                                        </p:tgtEl>
                                        <p:attrNameLst>
                                          <p:attrName>style.visibility</p:attrName>
                                        </p:attrNameLst>
                                      </p:cBhvr>
                                      <p:to>
                                        <p:strVal val="visible"/>
                                      </p:to>
                                    </p:set>
                                    <p:anim calcmode="lin" valueType="num">
                                      <p:cBhvr additive="base">
                                        <p:cTn id="60"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2" presetID="2" presetClass="entr" presetSubtype="4" decel="100000" fill="hold" grpId="0" nodeType="withEffect">
                                  <p:stCondLst>
                                    <p:cond delay="500"/>
                                  </p:stCondLst>
                                  <p:childTnLst>
                                    <p:set>
                                      <p:cBhvr>
                                        <p:cTn id="63" dur="1" fill="hold">
                                          <p:stCondLst>
                                            <p:cond delay="0"/>
                                          </p:stCondLst>
                                        </p:cTn>
                                        <p:tgtEl>
                                          <p:spTgt spid="33">
                                            <p:txEl>
                                              <p:pRg st="0" end="0"/>
                                            </p:txEl>
                                          </p:spTgt>
                                        </p:tgtEl>
                                        <p:attrNameLst>
                                          <p:attrName>style.visibility</p:attrName>
                                        </p:attrNameLst>
                                      </p:cBhvr>
                                      <p:to>
                                        <p:strVal val="visible"/>
                                      </p:to>
                                    </p:set>
                                    <p:anim calcmode="lin" valueType="num">
                                      <p:cBhvr additive="base">
                                        <p:cTn id="64"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par>
                          <p:cTn id="66" fill="hold">
                            <p:stCondLst>
                              <p:cond delay="5000"/>
                            </p:stCondLst>
                            <p:childTnLst>
                              <p:par>
                                <p:cTn id="67" presetID="22" presetClass="entr" presetSubtype="8"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left)">
                                      <p:cBhvr>
                                        <p:cTn id="69" dur="500"/>
                                        <p:tgtEl>
                                          <p:spTgt spid="25"/>
                                        </p:tgtEl>
                                      </p:cBhvr>
                                    </p:animEffect>
                                  </p:childTnLst>
                                </p:cTn>
                              </p:par>
                            </p:childTnLst>
                          </p:cTn>
                        </p:par>
                        <p:par>
                          <p:cTn id="70" fill="hold">
                            <p:stCondLst>
                              <p:cond delay="5500"/>
                            </p:stCondLst>
                            <p:childTnLst>
                              <p:par>
                                <p:cTn id="71" presetID="49" presetClass="entr" presetSubtype="0" decel="10000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p:cTn id="73" dur="500" fill="hold"/>
                                        <p:tgtEl>
                                          <p:spTgt spid="44"/>
                                        </p:tgtEl>
                                        <p:attrNameLst>
                                          <p:attrName>ppt_w</p:attrName>
                                        </p:attrNameLst>
                                      </p:cBhvr>
                                      <p:tavLst>
                                        <p:tav tm="0">
                                          <p:val>
                                            <p:fltVal val="0"/>
                                          </p:val>
                                        </p:tav>
                                        <p:tav tm="100000">
                                          <p:val>
                                            <p:strVal val="#ppt_w"/>
                                          </p:val>
                                        </p:tav>
                                      </p:tavLst>
                                    </p:anim>
                                    <p:anim calcmode="lin" valueType="num">
                                      <p:cBhvr>
                                        <p:cTn id="74" dur="500" fill="hold"/>
                                        <p:tgtEl>
                                          <p:spTgt spid="44"/>
                                        </p:tgtEl>
                                        <p:attrNameLst>
                                          <p:attrName>ppt_h</p:attrName>
                                        </p:attrNameLst>
                                      </p:cBhvr>
                                      <p:tavLst>
                                        <p:tav tm="0">
                                          <p:val>
                                            <p:fltVal val="0"/>
                                          </p:val>
                                        </p:tav>
                                        <p:tav tm="100000">
                                          <p:val>
                                            <p:strVal val="#ppt_h"/>
                                          </p:val>
                                        </p:tav>
                                      </p:tavLst>
                                    </p:anim>
                                    <p:anim calcmode="lin" valueType="num">
                                      <p:cBhvr>
                                        <p:cTn id="75" dur="500" fill="hold"/>
                                        <p:tgtEl>
                                          <p:spTgt spid="44"/>
                                        </p:tgtEl>
                                        <p:attrNameLst>
                                          <p:attrName>style.rotation</p:attrName>
                                        </p:attrNameLst>
                                      </p:cBhvr>
                                      <p:tavLst>
                                        <p:tav tm="0">
                                          <p:val>
                                            <p:fltVal val="360"/>
                                          </p:val>
                                        </p:tav>
                                        <p:tav tm="100000">
                                          <p:val>
                                            <p:fltVal val="0"/>
                                          </p:val>
                                        </p:tav>
                                      </p:tavLst>
                                    </p:anim>
                                    <p:animEffect transition="in" filter="fade">
                                      <p:cBhvr>
                                        <p:cTn id="76" dur="500"/>
                                        <p:tgtEl>
                                          <p:spTgt spid="44"/>
                                        </p:tgtEl>
                                      </p:cBhvr>
                                    </p:animEffect>
                                  </p:childTnLst>
                                </p:cTn>
                              </p:par>
                              <p:par>
                                <p:cTn id="77" presetID="10" presetClass="entr" presetSubtype="0" fill="hold" grpId="0" nodeType="withEffect">
                                  <p:stCondLst>
                                    <p:cond delay="25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5">
                                            <p:txEl>
                                              <p:pRg st="0" end="0"/>
                                            </p:txEl>
                                          </p:spTgt>
                                        </p:tgtEl>
                                        <p:attrNameLst>
                                          <p:attrName>style.visibility</p:attrName>
                                        </p:attrNameLst>
                                      </p:cBhvr>
                                      <p:to>
                                        <p:strVal val="visible"/>
                                      </p:to>
                                    </p:set>
                                    <p:anim calcmode="lin" valueType="num">
                                      <p:cBhvr>
                                        <p:cTn id="8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45">
                                            <p:txEl>
                                              <p:pRg st="0" end="0"/>
                                            </p:txEl>
                                          </p:spTgt>
                                        </p:tgtEl>
                                        <p:attrNameLst>
                                          <p:attrName>ppt_h</p:attrName>
                                        </p:attrNameLst>
                                      </p:cBhvr>
                                      <p:tavLst>
                                        <p:tav tm="0">
                                          <p:val>
                                            <p:fltVal val="0"/>
                                          </p:val>
                                        </p:tav>
                                        <p:tav tm="100000">
                                          <p:val>
                                            <p:strVal val="#ppt_h"/>
                                          </p:val>
                                        </p:tav>
                                      </p:tavLst>
                                    </p:anim>
                                    <p:anim calcmode="lin" valueType="num">
                                      <p:cBhvr>
                                        <p:cTn id="84" dur="500" fill="hold"/>
                                        <p:tgtEl>
                                          <p:spTgt spid="45">
                                            <p:txEl>
                                              <p:pRg st="0" end="0"/>
                                            </p:txEl>
                                          </p:spTgt>
                                        </p:tgtEl>
                                        <p:attrNameLst>
                                          <p:attrName>style.rotation</p:attrName>
                                        </p:attrNameLst>
                                      </p:cBhvr>
                                      <p:tavLst>
                                        <p:tav tm="0">
                                          <p:val>
                                            <p:fltVal val="360"/>
                                          </p:val>
                                        </p:tav>
                                        <p:tav tm="100000">
                                          <p:val>
                                            <p:fltVal val="0"/>
                                          </p:val>
                                        </p:tav>
                                      </p:tavLst>
                                    </p:anim>
                                    <p:animEffect transition="in" filter="fade">
                                      <p:cBhvr>
                                        <p:cTn id="85" dur="500"/>
                                        <p:tgtEl>
                                          <p:spTgt spid="45">
                                            <p:txEl>
                                              <p:pRg st="0" end="0"/>
                                            </p:txEl>
                                          </p:spTgt>
                                        </p:tgtEl>
                                      </p:cBhvr>
                                    </p:animEffect>
                                  </p:childTnLst>
                                </p:cTn>
                              </p:par>
                            </p:childTnLst>
                          </p:cTn>
                        </p:par>
                        <p:par>
                          <p:cTn id="86" fill="hold">
                            <p:stCondLst>
                              <p:cond delay="6250"/>
                            </p:stCondLst>
                            <p:childTnLst>
                              <p:par>
                                <p:cTn id="87" presetID="2" presetClass="entr" presetSubtype="4" decel="100000" fill="hold" grpId="0" nodeType="afterEffect">
                                  <p:stCondLst>
                                    <p:cond delay="250"/>
                                  </p:stCondLst>
                                  <p:childTnLst>
                                    <p:set>
                                      <p:cBhvr>
                                        <p:cTn id="88" dur="1" fill="hold">
                                          <p:stCondLst>
                                            <p:cond delay="0"/>
                                          </p:stCondLst>
                                        </p:cTn>
                                        <p:tgtEl>
                                          <p:spTgt spid="34">
                                            <p:txEl>
                                              <p:pRg st="0" end="0"/>
                                            </p:txEl>
                                          </p:spTgt>
                                        </p:tgtEl>
                                        <p:attrNameLst>
                                          <p:attrName>style.visibility</p:attrName>
                                        </p:attrNameLst>
                                      </p:cBhvr>
                                      <p:to>
                                        <p:strVal val="visible"/>
                                      </p:to>
                                    </p:set>
                                    <p:anim calcmode="lin" valueType="num">
                                      <p:cBhvr additive="base">
                                        <p:cTn id="89"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1" presetID="2" presetClass="entr" presetSubtype="4" decel="100000" fill="hold" grpId="0" nodeType="withEffect">
                                  <p:stCondLst>
                                    <p:cond delay="500"/>
                                  </p:stCondLst>
                                  <p:childTnLst>
                                    <p:set>
                                      <p:cBhvr>
                                        <p:cTn id="92" dur="1" fill="hold">
                                          <p:stCondLst>
                                            <p:cond delay="0"/>
                                          </p:stCondLst>
                                        </p:cTn>
                                        <p:tgtEl>
                                          <p:spTgt spid="35">
                                            <p:txEl>
                                              <p:pRg st="0" end="0"/>
                                            </p:txEl>
                                          </p:spTgt>
                                        </p:tgtEl>
                                        <p:attrNameLst>
                                          <p:attrName>style.visibility</p:attrName>
                                        </p:attrNameLst>
                                      </p:cBhvr>
                                      <p:to>
                                        <p:strVal val="visible"/>
                                      </p:to>
                                    </p:set>
                                    <p:anim calcmode="lin" valueType="num">
                                      <p:cBhvr additive="base">
                                        <p:cTn id="9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95" fill="hold">
                            <p:stCondLst>
                              <p:cond delay="7250"/>
                            </p:stCondLst>
                            <p:childTnLst>
                              <p:par>
                                <p:cTn id="96" presetID="22" presetClass="entr" presetSubtype="8" fill="hold" grpId="0" nodeType="after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left)">
                                      <p:cBhvr>
                                        <p:cTn id="98" dur="500"/>
                                        <p:tgtEl>
                                          <p:spTgt spid="26"/>
                                        </p:tgtEl>
                                      </p:cBhvr>
                                    </p:animEffect>
                                  </p:childTnLst>
                                </p:cTn>
                              </p:par>
                            </p:childTnLst>
                          </p:cTn>
                        </p:par>
                        <p:par>
                          <p:cTn id="99" fill="hold">
                            <p:stCondLst>
                              <p:cond delay="7750"/>
                            </p:stCondLst>
                            <p:childTnLst>
                              <p:par>
                                <p:cTn id="100" presetID="49" presetClass="entr" presetSubtype="0" decel="100000" fill="hold" grpId="0" nodeType="afterEffect">
                                  <p:stCondLst>
                                    <p:cond delay="0"/>
                                  </p:stCondLst>
                                  <p:childTnLst>
                                    <p:set>
                                      <p:cBhvr>
                                        <p:cTn id="101" dur="1" fill="hold">
                                          <p:stCondLst>
                                            <p:cond delay="0"/>
                                          </p:stCondLst>
                                        </p:cTn>
                                        <p:tgtEl>
                                          <p:spTgt spid="46"/>
                                        </p:tgtEl>
                                        <p:attrNameLst>
                                          <p:attrName>style.visibility</p:attrName>
                                        </p:attrNameLst>
                                      </p:cBhvr>
                                      <p:to>
                                        <p:strVal val="visible"/>
                                      </p:to>
                                    </p:set>
                                    <p:anim calcmode="lin" valueType="num">
                                      <p:cBhvr>
                                        <p:cTn id="102" dur="500" fill="hold"/>
                                        <p:tgtEl>
                                          <p:spTgt spid="46"/>
                                        </p:tgtEl>
                                        <p:attrNameLst>
                                          <p:attrName>ppt_w</p:attrName>
                                        </p:attrNameLst>
                                      </p:cBhvr>
                                      <p:tavLst>
                                        <p:tav tm="0">
                                          <p:val>
                                            <p:fltVal val="0"/>
                                          </p:val>
                                        </p:tav>
                                        <p:tav tm="100000">
                                          <p:val>
                                            <p:strVal val="#ppt_w"/>
                                          </p:val>
                                        </p:tav>
                                      </p:tavLst>
                                    </p:anim>
                                    <p:anim calcmode="lin" valueType="num">
                                      <p:cBhvr>
                                        <p:cTn id="103" dur="500" fill="hold"/>
                                        <p:tgtEl>
                                          <p:spTgt spid="46"/>
                                        </p:tgtEl>
                                        <p:attrNameLst>
                                          <p:attrName>ppt_h</p:attrName>
                                        </p:attrNameLst>
                                      </p:cBhvr>
                                      <p:tavLst>
                                        <p:tav tm="0">
                                          <p:val>
                                            <p:fltVal val="0"/>
                                          </p:val>
                                        </p:tav>
                                        <p:tav tm="100000">
                                          <p:val>
                                            <p:strVal val="#ppt_h"/>
                                          </p:val>
                                        </p:tav>
                                      </p:tavLst>
                                    </p:anim>
                                    <p:anim calcmode="lin" valueType="num">
                                      <p:cBhvr>
                                        <p:cTn id="104" dur="500" fill="hold"/>
                                        <p:tgtEl>
                                          <p:spTgt spid="46"/>
                                        </p:tgtEl>
                                        <p:attrNameLst>
                                          <p:attrName>style.rotation</p:attrName>
                                        </p:attrNameLst>
                                      </p:cBhvr>
                                      <p:tavLst>
                                        <p:tav tm="0">
                                          <p:val>
                                            <p:fltVal val="360"/>
                                          </p:val>
                                        </p:tav>
                                        <p:tav tm="100000">
                                          <p:val>
                                            <p:fltVal val="0"/>
                                          </p:val>
                                        </p:tav>
                                      </p:tavLst>
                                    </p:anim>
                                    <p:animEffect transition="in" filter="fade">
                                      <p:cBhvr>
                                        <p:cTn id="105" dur="500"/>
                                        <p:tgtEl>
                                          <p:spTgt spid="46"/>
                                        </p:tgtEl>
                                      </p:cBhvr>
                                    </p:animEffect>
                                  </p:childTnLst>
                                </p:cTn>
                              </p:par>
                              <p:par>
                                <p:cTn id="106" presetID="10" presetClass="entr" presetSubtype="0" fill="hold" grpId="0" nodeType="withEffect">
                                  <p:stCondLst>
                                    <p:cond delay="25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49" presetClass="entr" presetSubtype="0" decel="100000" fill="hold" grpId="0" nodeType="withEffect">
                                  <p:stCondLst>
                                    <p:cond delay="0"/>
                                  </p:stCondLst>
                                  <p:childTnLst>
                                    <p:set>
                                      <p:cBhvr>
                                        <p:cTn id="110" dur="1" fill="hold">
                                          <p:stCondLst>
                                            <p:cond delay="0"/>
                                          </p:stCondLst>
                                        </p:cTn>
                                        <p:tgtEl>
                                          <p:spTgt spid="47">
                                            <p:txEl>
                                              <p:pRg st="0" end="0"/>
                                            </p:txEl>
                                          </p:spTgt>
                                        </p:tgtEl>
                                        <p:attrNameLst>
                                          <p:attrName>style.visibility</p:attrName>
                                        </p:attrNameLst>
                                      </p:cBhvr>
                                      <p:to>
                                        <p:strVal val="visible"/>
                                      </p:to>
                                    </p:set>
                                    <p:anim calcmode="lin" valueType="num">
                                      <p:cBhvr>
                                        <p:cTn id="111"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12"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13"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14" dur="500"/>
                                        <p:tgtEl>
                                          <p:spTgt spid="47">
                                            <p:txEl>
                                              <p:pRg st="0" end="0"/>
                                            </p:txEl>
                                          </p:spTgt>
                                        </p:tgtEl>
                                      </p:cBhvr>
                                    </p:animEffect>
                                  </p:childTnLst>
                                </p:cTn>
                              </p:par>
                            </p:childTnLst>
                          </p:cTn>
                        </p:par>
                        <p:par>
                          <p:cTn id="115" fill="hold">
                            <p:stCondLst>
                              <p:cond delay="8500"/>
                            </p:stCondLst>
                            <p:childTnLst>
                              <p:par>
                                <p:cTn id="116" presetID="2" presetClass="entr" presetSubtype="4" decel="100000" fill="hold" grpId="0" nodeType="afterEffect">
                                  <p:stCondLst>
                                    <p:cond delay="250"/>
                                  </p:stCondLst>
                                  <p:childTnLst>
                                    <p:set>
                                      <p:cBhvr>
                                        <p:cTn id="117" dur="1" fill="hold">
                                          <p:stCondLst>
                                            <p:cond delay="0"/>
                                          </p:stCondLst>
                                        </p:cTn>
                                        <p:tgtEl>
                                          <p:spTgt spid="36">
                                            <p:txEl>
                                              <p:pRg st="0" end="0"/>
                                            </p:txEl>
                                          </p:spTgt>
                                        </p:tgtEl>
                                        <p:attrNameLst>
                                          <p:attrName>style.visibility</p:attrName>
                                        </p:attrNameLst>
                                      </p:cBhvr>
                                      <p:to>
                                        <p:strVal val="visible"/>
                                      </p:to>
                                    </p:set>
                                    <p:anim calcmode="lin" valueType="num">
                                      <p:cBhvr additive="base">
                                        <p:cTn id="118"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36">
                                            <p:txEl>
                                              <p:pRg st="0" end="0"/>
                                            </p:txEl>
                                          </p:spTgt>
                                        </p:tgtEl>
                                        <p:attrNameLst>
                                          <p:attrName>ppt_y</p:attrName>
                                        </p:attrNameLst>
                                      </p:cBhvr>
                                      <p:tavLst>
                                        <p:tav tm="0">
                                          <p:val>
                                            <p:strVal val="1+#ppt_h/2"/>
                                          </p:val>
                                        </p:tav>
                                        <p:tav tm="100000">
                                          <p:val>
                                            <p:strVal val="#ppt_y"/>
                                          </p:val>
                                        </p:tav>
                                      </p:tavLst>
                                    </p:anim>
                                  </p:childTnLst>
                                </p:cTn>
                              </p:par>
                              <p:par>
                                <p:cTn id="120" presetID="2" presetClass="entr" presetSubtype="4" decel="100000" fill="hold" grpId="0" nodeType="withEffect">
                                  <p:stCondLst>
                                    <p:cond delay="500"/>
                                  </p:stCondLst>
                                  <p:childTnLst>
                                    <p:set>
                                      <p:cBhvr>
                                        <p:cTn id="121" dur="1" fill="hold">
                                          <p:stCondLst>
                                            <p:cond delay="0"/>
                                          </p:stCondLst>
                                        </p:cTn>
                                        <p:tgtEl>
                                          <p:spTgt spid="37">
                                            <p:txEl>
                                              <p:pRg st="0" end="0"/>
                                            </p:txEl>
                                          </p:spTgt>
                                        </p:tgtEl>
                                        <p:attrNameLst>
                                          <p:attrName>style.visibility</p:attrName>
                                        </p:attrNameLst>
                                      </p:cBhvr>
                                      <p:to>
                                        <p:strVal val="visible"/>
                                      </p:to>
                                    </p:set>
                                    <p:anim calcmode="lin" valueType="num">
                                      <p:cBhvr additive="base">
                                        <p:cTn id="122"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123"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124" fill="hold">
                            <p:stCondLst>
                              <p:cond delay="9500"/>
                            </p:stCondLst>
                            <p:childTnLst>
                              <p:par>
                                <p:cTn id="125" presetID="22" presetClass="entr" presetSubtype="8" fill="hold" grpId="0" nodeType="afterEffect">
                                  <p:stCondLst>
                                    <p:cond delay="0"/>
                                  </p:stCondLst>
                                  <p:childTnLst>
                                    <p:set>
                                      <p:cBhvr>
                                        <p:cTn id="126" dur="1" fill="hold">
                                          <p:stCondLst>
                                            <p:cond delay="0"/>
                                          </p:stCondLst>
                                        </p:cTn>
                                        <p:tgtEl>
                                          <p:spTgt spid="27"/>
                                        </p:tgtEl>
                                        <p:attrNameLst>
                                          <p:attrName>style.visibility</p:attrName>
                                        </p:attrNameLst>
                                      </p:cBhvr>
                                      <p:to>
                                        <p:strVal val="visible"/>
                                      </p:to>
                                    </p:set>
                                    <p:animEffect transition="in" filter="wipe(left)">
                                      <p:cBhvr>
                                        <p:cTn id="127" dur="500"/>
                                        <p:tgtEl>
                                          <p:spTgt spid="27"/>
                                        </p:tgtEl>
                                      </p:cBhvr>
                                    </p:animEffect>
                                  </p:childTnLst>
                                </p:cTn>
                              </p:par>
                            </p:childTnLst>
                          </p:cTn>
                        </p:par>
                        <p:par>
                          <p:cTn id="128" fill="hold">
                            <p:stCondLst>
                              <p:cond delay="10000"/>
                            </p:stCondLst>
                            <p:childTnLst>
                              <p:par>
                                <p:cTn id="129" presetID="49" presetClass="entr" presetSubtype="0" decel="100000" fill="hold" grpId="0" nodeType="afterEffect">
                                  <p:stCondLst>
                                    <p:cond delay="0"/>
                                  </p:stCondLst>
                                  <p:childTnLst>
                                    <p:set>
                                      <p:cBhvr>
                                        <p:cTn id="130" dur="1" fill="hold">
                                          <p:stCondLst>
                                            <p:cond delay="0"/>
                                          </p:stCondLst>
                                        </p:cTn>
                                        <p:tgtEl>
                                          <p:spTgt spid="48"/>
                                        </p:tgtEl>
                                        <p:attrNameLst>
                                          <p:attrName>style.visibility</p:attrName>
                                        </p:attrNameLst>
                                      </p:cBhvr>
                                      <p:to>
                                        <p:strVal val="visible"/>
                                      </p:to>
                                    </p:set>
                                    <p:anim calcmode="lin" valueType="num">
                                      <p:cBhvr>
                                        <p:cTn id="131" dur="500" fill="hold"/>
                                        <p:tgtEl>
                                          <p:spTgt spid="48"/>
                                        </p:tgtEl>
                                        <p:attrNameLst>
                                          <p:attrName>ppt_w</p:attrName>
                                        </p:attrNameLst>
                                      </p:cBhvr>
                                      <p:tavLst>
                                        <p:tav tm="0">
                                          <p:val>
                                            <p:fltVal val="0"/>
                                          </p:val>
                                        </p:tav>
                                        <p:tav tm="100000">
                                          <p:val>
                                            <p:strVal val="#ppt_w"/>
                                          </p:val>
                                        </p:tav>
                                      </p:tavLst>
                                    </p:anim>
                                    <p:anim calcmode="lin" valueType="num">
                                      <p:cBhvr>
                                        <p:cTn id="132" dur="500" fill="hold"/>
                                        <p:tgtEl>
                                          <p:spTgt spid="48"/>
                                        </p:tgtEl>
                                        <p:attrNameLst>
                                          <p:attrName>ppt_h</p:attrName>
                                        </p:attrNameLst>
                                      </p:cBhvr>
                                      <p:tavLst>
                                        <p:tav tm="0">
                                          <p:val>
                                            <p:fltVal val="0"/>
                                          </p:val>
                                        </p:tav>
                                        <p:tav tm="100000">
                                          <p:val>
                                            <p:strVal val="#ppt_h"/>
                                          </p:val>
                                        </p:tav>
                                      </p:tavLst>
                                    </p:anim>
                                    <p:anim calcmode="lin" valueType="num">
                                      <p:cBhvr>
                                        <p:cTn id="133" dur="500" fill="hold"/>
                                        <p:tgtEl>
                                          <p:spTgt spid="48"/>
                                        </p:tgtEl>
                                        <p:attrNameLst>
                                          <p:attrName>style.rotation</p:attrName>
                                        </p:attrNameLst>
                                      </p:cBhvr>
                                      <p:tavLst>
                                        <p:tav tm="0">
                                          <p:val>
                                            <p:fltVal val="360"/>
                                          </p:val>
                                        </p:tav>
                                        <p:tav tm="100000">
                                          <p:val>
                                            <p:fltVal val="0"/>
                                          </p:val>
                                        </p:tav>
                                      </p:tavLst>
                                    </p:anim>
                                    <p:animEffect transition="in" filter="fade">
                                      <p:cBhvr>
                                        <p:cTn id="134" dur="500"/>
                                        <p:tgtEl>
                                          <p:spTgt spid="48"/>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53"/>
                                        </p:tgtEl>
                                        <p:attrNameLst>
                                          <p:attrName>style.visibility</p:attrName>
                                        </p:attrNameLst>
                                      </p:cBhvr>
                                      <p:to>
                                        <p:strVal val="visible"/>
                                      </p:to>
                                    </p:set>
                                    <p:animEffect transition="in" filter="fade">
                                      <p:cBhvr>
                                        <p:cTn id="137" dur="500"/>
                                        <p:tgtEl>
                                          <p:spTgt spid="53"/>
                                        </p:tgtEl>
                                      </p:cBhvr>
                                    </p:animEffect>
                                  </p:childTnLst>
                                </p:cTn>
                              </p:par>
                              <p:par>
                                <p:cTn id="138" presetID="49" presetClass="entr" presetSubtype="0" decel="100000" fill="hold" grpId="0" nodeType="withEffect">
                                  <p:stCondLst>
                                    <p:cond delay="0"/>
                                  </p:stCondLst>
                                  <p:childTnLst>
                                    <p:set>
                                      <p:cBhvr>
                                        <p:cTn id="139" dur="1" fill="hold">
                                          <p:stCondLst>
                                            <p:cond delay="0"/>
                                          </p:stCondLst>
                                        </p:cTn>
                                        <p:tgtEl>
                                          <p:spTgt spid="49">
                                            <p:txEl>
                                              <p:pRg st="0" end="0"/>
                                            </p:txEl>
                                          </p:spTgt>
                                        </p:tgtEl>
                                        <p:attrNameLst>
                                          <p:attrName>style.visibility</p:attrName>
                                        </p:attrNameLst>
                                      </p:cBhvr>
                                      <p:to>
                                        <p:strVal val="visible"/>
                                      </p:to>
                                    </p:set>
                                    <p:anim calcmode="lin" valueType="num">
                                      <p:cBhvr>
                                        <p:cTn id="140" dur="5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49">
                                            <p:txEl>
                                              <p:pRg st="0" end="0"/>
                                            </p:txEl>
                                          </p:spTgt>
                                        </p:tgtEl>
                                        <p:attrNameLst>
                                          <p:attrName>ppt_h</p:attrName>
                                        </p:attrNameLst>
                                      </p:cBhvr>
                                      <p:tavLst>
                                        <p:tav tm="0">
                                          <p:val>
                                            <p:fltVal val="0"/>
                                          </p:val>
                                        </p:tav>
                                        <p:tav tm="100000">
                                          <p:val>
                                            <p:strVal val="#ppt_h"/>
                                          </p:val>
                                        </p:tav>
                                      </p:tavLst>
                                    </p:anim>
                                    <p:anim calcmode="lin" valueType="num">
                                      <p:cBhvr>
                                        <p:cTn id="142" dur="500" fill="hold"/>
                                        <p:tgtEl>
                                          <p:spTgt spid="49">
                                            <p:txEl>
                                              <p:pRg st="0" end="0"/>
                                            </p:txEl>
                                          </p:spTgt>
                                        </p:tgtEl>
                                        <p:attrNameLst>
                                          <p:attrName>style.rotation</p:attrName>
                                        </p:attrNameLst>
                                      </p:cBhvr>
                                      <p:tavLst>
                                        <p:tav tm="0">
                                          <p:val>
                                            <p:fltVal val="360"/>
                                          </p:val>
                                        </p:tav>
                                        <p:tav tm="100000">
                                          <p:val>
                                            <p:fltVal val="0"/>
                                          </p:val>
                                        </p:tav>
                                      </p:tavLst>
                                    </p:anim>
                                    <p:animEffect transition="in" filter="fade">
                                      <p:cBhvr>
                                        <p:cTn id="143" dur="500"/>
                                        <p:tgtEl>
                                          <p:spTgt spid="49">
                                            <p:txEl>
                                              <p:pRg st="0" end="0"/>
                                            </p:txEl>
                                          </p:spTgt>
                                        </p:tgtEl>
                                      </p:cBhvr>
                                    </p:animEffect>
                                  </p:childTnLst>
                                </p:cTn>
                              </p:par>
                            </p:childTnLst>
                          </p:cTn>
                        </p:par>
                        <p:par>
                          <p:cTn id="144" fill="hold">
                            <p:stCondLst>
                              <p:cond delay="10750"/>
                            </p:stCondLst>
                            <p:childTnLst>
                              <p:par>
                                <p:cTn id="145" presetID="2" presetClass="entr" presetSubtype="4" decel="100000" fill="hold" grpId="0" nodeType="afterEffect">
                                  <p:stCondLst>
                                    <p:cond delay="250"/>
                                  </p:stCondLst>
                                  <p:childTnLst>
                                    <p:set>
                                      <p:cBhvr>
                                        <p:cTn id="146" dur="1" fill="hold">
                                          <p:stCondLst>
                                            <p:cond delay="0"/>
                                          </p:stCondLst>
                                        </p:cTn>
                                        <p:tgtEl>
                                          <p:spTgt spid="38">
                                            <p:txEl>
                                              <p:pRg st="0" end="0"/>
                                            </p:txEl>
                                          </p:spTgt>
                                        </p:tgtEl>
                                        <p:attrNameLst>
                                          <p:attrName>style.visibility</p:attrName>
                                        </p:attrNameLst>
                                      </p:cBhvr>
                                      <p:to>
                                        <p:strVal val="visible"/>
                                      </p:to>
                                    </p:set>
                                    <p:anim calcmode="lin" valueType="num">
                                      <p:cBhvr additive="base">
                                        <p:cTn id="147"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38">
                                            <p:txEl>
                                              <p:pRg st="0" end="0"/>
                                            </p:txEl>
                                          </p:spTgt>
                                        </p:tgtEl>
                                        <p:attrNameLst>
                                          <p:attrName>ppt_y</p:attrName>
                                        </p:attrNameLst>
                                      </p:cBhvr>
                                      <p:tavLst>
                                        <p:tav tm="0">
                                          <p:val>
                                            <p:strVal val="1+#ppt_h/2"/>
                                          </p:val>
                                        </p:tav>
                                        <p:tav tm="100000">
                                          <p:val>
                                            <p:strVal val="#ppt_y"/>
                                          </p:val>
                                        </p:tav>
                                      </p:tavLst>
                                    </p:anim>
                                  </p:childTnLst>
                                </p:cTn>
                              </p:par>
                              <p:par>
                                <p:cTn id="149" presetID="2" presetClass="entr" presetSubtype="4" decel="100000" fill="hold" grpId="0" nodeType="withEffect">
                                  <p:stCondLst>
                                    <p:cond delay="500"/>
                                  </p:stCondLst>
                                  <p:childTnLst>
                                    <p:set>
                                      <p:cBhvr>
                                        <p:cTn id="150" dur="1" fill="hold">
                                          <p:stCondLst>
                                            <p:cond delay="0"/>
                                          </p:stCondLst>
                                        </p:cTn>
                                        <p:tgtEl>
                                          <p:spTgt spid="39">
                                            <p:txEl>
                                              <p:pRg st="0" end="0"/>
                                            </p:txEl>
                                          </p:spTgt>
                                        </p:tgtEl>
                                        <p:attrNameLst>
                                          <p:attrName>style.visibility</p:attrName>
                                        </p:attrNameLst>
                                      </p:cBhvr>
                                      <p:to>
                                        <p:strVal val="visible"/>
                                      </p:to>
                                    </p:set>
                                    <p:anim calcmode="lin" valueType="num">
                                      <p:cBhvr additive="base">
                                        <p:cTn id="15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par>
                          <p:cTn id="153" fill="hold">
                            <p:stCondLst>
                              <p:cond delay="11750"/>
                            </p:stCondLst>
                            <p:childTnLst>
                              <p:par>
                                <p:cTn id="154" presetID="22" presetClass="entr" presetSubtype="8" fill="hold" grpId="0" nodeType="afterEffect">
                                  <p:stCondLst>
                                    <p:cond delay="0"/>
                                  </p:stCondLst>
                                  <p:childTnLst>
                                    <p:set>
                                      <p:cBhvr>
                                        <p:cTn id="155" dur="1" fill="hold">
                                          <p:stCondLst>
                                            <p:cond delay="0"/>
                                          </p:stCondLst>
                                        </p:cTn>
                                        <p:tgtEl>
                                          <p:spTgt spid="29"/>
                                        </p:tgtEl>
                                        <p:attrNameLst>
                                          <p:attrName>style.visibility</p:attrName>
                                        </p:attrNameLst>
                                      </p:cBhvr>
                                      <p:to>
                                        <p:strVal val="visible"/>
                                      </p:to>
                                    </p:set>
                                    <p:animEffect transition="in" filter="wipe(left)">
                                      <p:cBhvr>
                                        <p:cTn id="1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4" grpId="0" animBg="1"/>
      <p:bldP spid="25" grpId="0" animBg="1"/>
      <p:bldP spid="26" grpId="0" animBg="1"/>
      <p:bldP spid="27" grpId="0" animBg="1"/>
      <p:bldP spid="29" grpId="0" animBg="1"/>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5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2" presetClass="entr" presetSubtype="4" decel="100000" fill="hold" nodeType="afterEffect">
                  <p:stCondLst>
                    <p:cond delay="25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decel="100000" fill="hold" nodeType="afterEffect">
                  <p:stCondLst>
                    <p:cond delay="2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2" presetClass="entr" presetSubtype="4" decel="100000" fill="hold" nodeType="withEffect">
                  <p:stCondLst>
                    <p:cond delay="5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afterEffect">
                  <p:stCondLst>
                    <p:cond delay="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p">
        <p:tmplLst>
          <p:tmpl lvl="1">
            <p:tnLst>
              <p:par>
                <p:cTn presetID="2" presetClass="entr" presetSubtype="4" decel="100000" fill="hold" nodeType="withEffect">
                  <p:stCondLst>
                    <p:cond delay="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animBg="1"/>
      <p:bldP spid="41" grpId="0" build="p">
        <p:tmplLst>
          <p:tmpl lvl="1">
            <p:tnLst>
              <p:par>
                <p:cTn presetID="49" presetClass="entr" presetSubtype="0" decel="10000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p:cTn dur="500" fill="hold"/>
                        <p:tgtEl>
                          <p:spTgt spid="41"/>
                        </p:tgtEl>
                        <p:attrNameLst>
                          <p:attrName>ppt_w</p:attrName>
                        </p:attrNameLst>
                      </p:cBhvr>
                      <p:tavLst>
                        <p:tav tm="0">
                          <p:val>
                            <p:fltVal val="0"/>
                          </p:val>
                        </p:tav>
                        <p:tav tm="100000">
                          <p:val>
                            <p:strVal val="#ppt_w"/>
                          </p:val>
                        </p:tav>
                      </p:tavLst>
                    </p:anim>
                    <p:anim calcmode="lin" valueType="num">
                      <p:cBhvr>
                        <p:cTn dur="500" fill="hold"/>
                        <p:tgtEl>
                          <p:spTgt spid="41"/>
                        </p:tgtEl>
                        <p:attrNameLst>
                          <p:attrName>ppt_h</p:attrName>
                        </p:attrNameLst>
                      </p:cBhvr>
                      <p:tavLst>
                        <p:tav tm="0">
                          <p:val>
                            <p:fltVal val="0"/>
                          </p:val>
                        </p:tav>
                        <p:tav tm="100000">
                          <p:val>
                            <p:strVal val="#ppt_h"/>
                          </p:val>
                        </p:tav>
                      </p:tavLst>
                    </p:anim>
                    <p:anim calcmode="lin" valueType="num">
                      <p:cBhvr>
                        <p:cTn dur="500" fill="hold"/>
                        <p:tgtEl>
                          <p:spTgt spid="41"/>
                        </p:tgtEl>
                        <p:attrNameLst>
                          <p:attrName>style.rotation</p:attrName>
                        </p:attrNameLst>
                      </p:cBhvr>
                      <p:tavLst>
                        <p:tav tm="0">
                          <p:val>
                            <p:fltVal val="360"/>
                          </p:val>
                        </p:tav>
                        <p:tav tm="100000">
                          <p:val>
                            <p:fltVal val="0"/>
                          </p:val>
                        </p:tav>
                      </p:tavLst>
                    </p:anim>
                    <p:animEffect transition="in" filter="fade">
                      <p:cBhvr>
                        <p:cTn dur="500"/>
                        <p:tgtEl>
                          <p:spTgt spid="41"/>
                        </p:tgtEl>
                      </p:cBhvr>
                    </p:animEffect>
                  </p:childTnLst>
                </p:cTn>
              </p:par>
            </p:tnLst>
          </p:tmpl>
        </p:tmplLst>
      </p:bldP>
      <p:bldP spid="42" grpId="0" animBg="1"/>
      <p:bldP spid="43" grpId="0" build="p">
        <p:tmplLst>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animBg="1"/>
      <p:bldP spid="45" grpId="0" build="p">
        <p:tmplLst>
          <p:tmpl lvl="1">
            <p:tnLst>
              <p:par>
                <p:cTn presetID="49" presetClass="entr" presetSubtype="0"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p:cTn dur="500" fill="hold"/>
                        <p:tgtEl>
                          <p:spTgt spid="45"/>
                        </p:tgtEl>
                        <p:attrNameLst>
                          <p:attrName>ppt_w</p:attrName>
                        </p:attrNameLst>
                      </p:cBhvr>
                      <p:tavLst>
                        <p:tav tm="0">
                          <p:val>
                            <p:fltVal val="0"/>
                          </p:val>
                        </p:tav>
                        <p:tav tm="100000">
                          <p:val>
                            <p:strVal val="#ppt_w"/>
                          </p:val>
                        </p:tav>
                      </p:tavLst>
                    </p:anim>
                    <p:anim calcmode="lin" valueType="num">
                      <p:cBhvr>
                        <p:cTn dur="500" fill="hold"/>
                        <p:tgtEl>
                          <p:spTgt spid="45"/>
                        </p:tgtEl>
                        <p:attrNameLst>
                          <p:attrName>ppt_h</p:attrName>
                        </p:attrNameLst>
                      </p:cBhvr>
                      <p:tavLst>
                        <p:tav tm="0">
                          <p:val>
                            <p:fltVal val="0"/>
                          </p:val>
                        </p:tav>
                        <p:tav tm="100000">
                          <p:val>
                            <p:strVal val="#ppt_h"/>
                          </p:val>
                        </p:tav>
                      </p:tavLst>
                    </p:anim>
                    <p:anim calcmode="lin" valueType="num">
                      <p:cBhvr>
                        <p:cTn dur="500" fill="hold"/>
                        <p:tgtEl>
                          <p:spTgt spid="45"/>
                        </p:tgtEl>
                        <p:attrNameLst>
                          <p:attrName>style.rotation</p:attrName>
                        </p:attrNameLst>
                      </p:cBhvr>
                      <p:tavLst>
                        <p:tav tm="0">
                          <p:val>
                            <p:fltVal val="360"/>
                          </p:val>
                        </p:tav>
                        <p:tav tm="100000">
                          <p:val>
                            <p:fltVal val="0"/>
                          </p:val>
                        </p:tav>
                      </p:tavLst>
                    </p:anim>
                    <p:animEffect transition="in" filter="fade">
                      <p:cBhvr>
                        <p:cTn dur="500"/>
                        <p:tgtEl>
                          <p:spTgt spid="45"/>
                        </p:tgtEl>
                      </p:cBhvr>
                    </p:animEffect>
                  </p:childTnLst>
                </p:cTn>
              </p:par>
            </p:tnLst>
          </p:tmpl>
        </p:tmplLst>
      </p:bldP>
      <p:bldP spid="46" grpId="0" animBg="1"/>
      <p:bldP spid="47" grpId="0" build="p">
        <p:tmplLst>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P spid="48" grpId="0" animBg="1"/>
      <p:bldP spid="49" grpId="0" build="p">
        <p:tmplLst>
          <p:tmpl lvl="1">
            <p:tnLst>
              <p:par>
                <p:cTn presetID="49" presetClass="entr" presetSubtype="0" decel="100000"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500" fill="hold"/>
                        <p:tgtEl>
                          <p:spTgt spid="49"/>
                        </p:tgtEl>
                        <p:attrNameLst>
                          <p:attrName>ppt_w</p:attrName>
                        </p:attrNameLst>
                      </p:cBhvr>
                      <p:tavLst>
                        <p:tav tm="0">
                          <p:val>
                            <p:fltVal val="0"/>
                          </p:val>
                        </p:tav>
                        <p:tav tm="100000">
                          <p:val>
                            <p:strVal val="#ppt_w"/>
                          </p:val>
                        </p:tav>
                      </p:tavLst>
                    </p:anim>
                    <p:anim calcmode="lin" valueType="num">
                      <p:cBhvr>
                        <p:cTn dur="500" fill="hold"/>
                        <p:tgtEl>
                          <p:spTgt spid="49"/>
                        </p:tgtEl>
                        <p:attrNameLst>
                          <p:attrName>ppt_h</p:attrName>
                        </p:attrNameLst>
                      </p:cBhvr>
                      <p:tavLst>
                        <p:tav tm="0">
                          <p:val>
                            <p:fltVal val="0"/>
                          </p:val>
                        </p:tav>
                        <p:tav tm="100000">
                          <p:val>
                            <p:strVal val="#ppt_h"/>
                          </p:val>
                        </p:tav>
                      </p:tavLst>
                    </p:anim>
                    <p:anim calcmode="lin" valueType="num">
                      <p:cBhvr>
                        <p:cTn dur="500" fill="hold"/>
                        <p:tgtEl>
                          <p:spTgt spid="49"/>
                        </p:tgtEl>
                        <p:attrNameLst>
                          <p:attrName>style.rotation</p:attrName>
                        </p:attrNameLst>
                      </p:cBhvr>
                      <p:tavLst>
                        <p:tav tm="0">
                          <p:val>
                            <p:fltVal val="360"/>
                          </p:val>
                        </p:tav>
                        <p:tav tm="100000">
                          <p:val>
                            <p:fltVal val="0"/>
                          </p:val>
                        </p:tav>
                      </p:tavLst>
                    </p:anim>
                    <p:animEffect transition="in" filter="fade">
                      <p:cBhvr>
                        <p:cTn dur="500"/>
                        <p:tgtEl>
                          <p:spTgt spid="49"/>
                        </p:tgtEl>
                      </p:cBhvr>
                    </p:animEffect>
                  </p:childTnLst>
                </p:cTn>
              </p:par>
            </p:tnLst>
          </p:tmpl>
        </p:tmplLst>
      </p:bldP>
      <p:bldP spid="6" grpId="0"/>
      <p:bldP spid="50" grpId="0"/>
      <p:bldP spid="51" grpId="0"/>
      <p:bldP spid="52" grpId="0"/>
      <p:bldP spid="53" grpId="0"/>
    </p:bldLst>
  </p:timing>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30" name="テキスト プレースホルダー 11"/>
          <p:cNvSpPr>
            <a:spLocks noGrp="1"/>
          </p:cNvSpPr>
          <p:nvPr>
            <p:ph type="body" sz="quarter" idx="14" hasCustomPrompt="1"/>
          </p:nvPr>
        </p:nvSpPr>
        <p:spPr>
          <a:xfrm>
            <a:off x="1006302"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15" hasCustomPrompt="1"/>
          </p:nvPr>
        </p:nvSpPr>
        <p:spPr>
          <a:xfrm>
            <a:off x="1006302"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54" name="円/楕円 53"/>
          <p:cNvSpPr/>
          <p:nvPr userDrawn="1"/>
        </p:nvSpPr>
        <p:spPr>
          <a:xfrm>
            <a:off x="1946977"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図プレースホルダー 5"/>
          <p:cNvSpPr>
            <a:spLocks noGrp="1"/>
          </p:cNvSpPr>
          <p:nvPr>
            <p:ph type="pic" sz="quarter" idx="45" hasCustomPrompt="1"/>
          </p:nvPr>
        </p:nvSpPr>
        <p:spPr>
          <a:xfrm>
            <a:off x="2272699" y="4729455"/>
            <a:ext cx="630070" cy="630070"/>
          </a:xfrm>
        </p:spPr>
        <p:txBody>
          <a:bodyPr>
            <a:normAutofit/>
          </a:bodyPr>
          <a:lstStyle>
            <a:lvl1pPr>
              <a:defRPr sz="1100"/>
            </a:lvl1pPr>
          </a:lstStyle>
          <a:p>
            <a:r>
              <a:rPr lang="en-US" dirty="0"/>
              <a:t>ICON</a:t>
            </a:r>
          </a:p>
        </p:txBody>
      </p:sp>
      <p:grpSp>
        <p:nvGrpSpPr>
          <p:cNvPr id="56" name="グループ化 55"/>
          <p:cNvGrpSpPr/>
          <p:nvPr userDrawn="1"/>
        </p:nvGrpSpPr>
        <p:grpSpPr>
          <a:xfrm>
            <a:off x="1438350" y="2906286"/>
            <a:ext cx="2277393" cy="1301110"/>
            <a:chOff x="3409429" y="2695228"/>
            <a:chExt cx="2277393" cy="1301110"/>
          </a:xfrm>
        </p:grpSpPr>
        <p:sp>
          <p:nvSpPr>
            <p:cNvPr id="57" name="正方形/長方形 5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二等辺三角形 5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9" name="テキスト プレースホルダー 70"/>
          <p:cNvSpPr>
            <a:spLocks noGrp="1"/>
          </p:cNvSpPr>
          <p:nvPr>
            <p:ph type="body" sz="quarter" idx="54" hasCustomPrompt="1"/>
          </p:nvPr>
        </p:nvSpPr>
        <p:spPr>
          <a:xfrm>
            <a:off x="1555503"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7" name="直線コネクタ 6"/>
          <p:cNvCxnSpPr>
            <a:endCxn id="54" idx="2"/>
          </p:cNvCxnSpPr>
          <p:nvPr userDrawn="1"/>
        </p:nvCxnSpPr>
        <p:spPr>
          <a:xfrm>
            <a:off x="0" y="5053490"/>
            <a:ext cx="194697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61" name="テキスト プレースホルダー 11"/>
          <p:cNvSpPr>
            <a:spLocks noGrp="1"/>
          </p:cNvSpPr>
          <p:nvPr>
            <p:ph type="body" sz="quarter" idx="55" hasCustomPrompt="1"/>
          </p:nvPr>
        </p:nvSpPr>
        <p:spPr>
          <a:xfrm>
            <a:off x="4292645"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62" name="テキスト プレースホルダー 11"/>
          <p:cNvSpPr>
            <a:spLocks noGrp="1"/>
          </p:cNvSpPr>
          <p:nvPr>
            <p:ph type="body" sz="quarter" idx="56" hasCustomPrompt="1"/>
          </p:nvPr>
        </p:nvSpPr>
        <p:spPr>
          <a:xfrm>
            <a:off x="4292645"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63" name="円/楕円 62"/>
          <p:cNvSpPr/>
          <p:nvPr userDrawn="1"/>
        </p:nvSpPr>
        <p:spPr>
          <a:xfrm>
            <a:off x="5233320"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図プレースホルダー 5"/>
          <p:cNvSpPr>
            <a:spLocks noGrp="1"/>
          </p:cNvSpPr>
          <p:nvPr>
            <p:ph type="pic" sz="quarter" idx="57" hasCustomPrompt="1"/>
          </p:nvPr>
        </p:nvSpPr>
        <p:spPr>
          <a:xfrm>
            <a:off x="5559042" y="4729455"/>
            <a:ext cx="630070" cy="630070"/>
          </a:xfrm>
        </p:spPr>
        <p:txBody>
          <a:bodyPr>
            <a:normAutofit/>
          </a:bodyPr>
          <a:lstStyle>
            <a:lvl1pPr>
              <a:defRPr sz="1100"/>
            </a:lvl1pPr>
          </a:lstStyle>
          <a:p>
            <a:r>
              <a:rPr lang="en-US" dirty="0"/>
              <a:t>ICON</a:t>
            </a:r>
          </a:p>
        </p:txBody>
      </p:sp>
      <p:grpSp>
        <p:nvGrpSpPr>
          <p:cNvPr id="65" name="グループ化 64"/>
          <p:cNvGrpSpPr/>
          <p:nvPr userDrawn="1"/>
        </p:nvGrpSpPr>
        <p:grpSpPr>
          <a:xfrm>
            <a:off x="4724693" y="2906286"/>
            <a:ext cx="2277393" cy="1301110"/>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二等辺三角形 66"/>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8" name="テキスト プレースホルダー 70"/>
          <p:cNvSpPr>
            <a:spLocks noGrp="1"/>
          </p:cNvSpPr>
          <p:nvPr>
            <p:ph type="body" sz="quarter" idx="58" hasCustomPrompt="1"/>
          </p:nvPr>
        </p:nvSpPr>
        <p:spPr>
          <a:xfrm>
            <a:off x="4841846"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69" name="直線コネクタ 68"/>
          <p:cNvCxnSpPr>
            <a:stCxn id="54" idx="6"/>
            <a:endCxn id="63" idx="2"/>
          </p:cNvCxnSpPr>
          <p:nvPr userDrawn="1"/>
        </p:nvCxnSpPr>
        <p:spPr>
          <a:xfrm>
            <a:off x="3207117" y="5053490"/>
            <a:ext cx="202620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78" name="テキスト プレースホルダー 11"/>
          <p:cNvSpPr>
            <a:spLocks noGrp="1"/>
          </p:cNvSpPr>
          <p:nvPr>
            <p:ph type="body" sz="quarter" idx="59" hasCustomPrompt="1"/>
          </p:nvPr>
        </p:nvSpPr>
        <p:spPr>
          <a:xfrm>
            <a:off x="7581228"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79" name="テキスト プレースホルダー 11"/>
          <p:cNvSpPr>
            <a:spLocks noGrp="1"/>
          </p:cNvSpPr>
          <p:nvPr>
            <p:ph type="body" sz="quarter" idx="60" hasCustomPrompt="1"/>
          </p:nvPr>
        </p:nvSpPr>
        <p:spPr>
          <a:xfrm>
            <a:off x="7581228"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80" name="円/楕円 79"/>
          <p:cNvSpPr/>
          <p:nvPr userDrawn="1"/>
        </p:nvSpPr>
        <p:spPr>
          <a:xfrm>
            <a:off x="8521903"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図プレースホルダー 5"/>
          <p:cNvSpPr>
            <a:spLocks noGrp="1"/>
          </p:cNvSpPr>
          <p:nvPr>
            <p:ph type="pic" sz="quarter" idx="61" hasCustomPrompt="1"/>
          </p:nvPr>
        </p:nvSpPr>
        <p:spPr>
          <a:xfrm>
            <a:off x="8847625" y="4729455"/>
            <a:ext cx="630070" cy="630070"/>
          </a:xfrm>
        </p:spPr>
        <p:txBody>
          <a:bodyPr>
            <a:normAutofit/>
          </a:bodyPr>
          <a:lstStyle>
            <a:lvl1pPr>
              <a:defRPr sz="1100"/>
            </a:lvl1pPr>
          </a:lstStyle>
          <a:p>
            <a:r>
              <a:rPr lang="en-US" dirty="0"/>
              <a:t>ICON</a:t>
            </a:r>
          </a:p>
        </p:txBody>
      </p:sp>
      <p:grpSp>
        <p:nvGrpSpPr>
          <p:cNvPr id="82" name="グループ化 81"/>
          <p:cNvGrpSpPr/>
          <p:nvPr userDrawn="1"/>
        </p:nvGrpSpPr>
        <p:grpSpPr>
          <a:xfrm>
            <a:off x="8013276" y="2906286"/>
            <a:ext cx="2277393" cy="1301110"/>
            <a:chOff x="3409429" y="2695228"/>
            <a:chExt cx="2277393" cy="1301110"/>
          </a:xfrm>
        </p:grpSpPr>
        <p:sp>
          <p:nvSpPr>
            <p:cNvPr id="83" name="正方形/長方形 8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二等辺三角形 8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5" name="テキスト プレースホルダー 70"/>
          <p:cNvSpPr>
            <a:spLocks noGrp="1"/>
          </p:cNvSpPr>
          <p:nvPr>
            <p:ph type="body" sz="quarter" idx="62" hasCustomPrompt="1"/>
          </p:nvPr>
        </p:nvSpPr>
        <p:spPr>
          <a:xfrm>
            <a:off x="8130429"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86" name="直線コネクタ 85"/>
          <p:cNvCxnSpPr>
            <a:stCxn id="63" idx="6"/>
            <a:endCxn id="80" idx="2"/>
          </p:cNvCxnSpPr>
          <p:nvPr userDrawn="1"/>
        </p:nvCxnSpPr>
        <p:spPr>
          <a:xfrm>
            <a:off x="6493460" y="5053490"/>
            <a:ext cx="202844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87" name="テキスト プレースホルダー 11"/>
          <p:cNvSpPr>
            <a:spLocks noGrp="1"/>
          </p:cNvSpPr>
          <p:nvPr>
            <p:ph type="body" sz="quarter" idx="63" hasCustomPrompt="1"/>
          </p:nvPr>
        </p:nvSpPr>
        <p:spPr>
          <a:xfrm>
            <a:off x="10871398"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88" name="テキスト プレースホルダー 11"/>
          <p:cNvSpPr>
            <a:spLocks noGrp="1"/>
          </p:cNvSpPr>
          <p:nvPr>
            <p:ph type="body" sz="quarter" idx="64" hasCustomPrompt="1"/>
          </p:nvPr>
        </p:nvSpPr>
        <p:spPr>
          <a:xfrm>
            <a:off x="10871398"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89" name="円/楕円 88"/>
          <p:cNvSpPr/>
          <p:nvPr userDrawn="1"/>
        </p:nvSpPr>
        <p:spPr>
          <a:xfrm>
            <a:off x="11812073"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図プレースホルダー 5"/>
          <p:cNvSpPr>
            <a:spLocks noGrp="1"/>
          </p:cNvSpPr>
          <p:nvPr>
            <p:ph type="pic" sz="quarter" idx="65" hasCustomPrompt="1"/>
          </p:nvPr>
        </p:nvSpPr>
        <p:spPr>
          <a:xfrm>
            <a:off x="12137795" y="4729455"/>
            <a:ext cx="630070" cy="630070"/>
          </a:xfrm>
        </p:spPr>
        <p:txBody>
          <a:bodyPr>
            <a:normAutofit/>
          </a:bodyPr>
          <a:lstStyle>
            <a:lvl1pPr>
              <a:defRPr sz="1100"/>
            </a:lvl1pPr>
          </a:lstStyle>
          <a:p>
            <a:r>
              <a:rPr lang="en-US" dirty="0"/>
              <a:t>ICON</a:t>
            </a:r>
          </a:p>
        </p:txBody>
      </p:sp>
      <p:grpSp>
        <p:nvGrpSpPr>
          <p:cNvPr id="91" name="グループ化 90"/>
          <p:cNvGrpSpPr/>
          <p:nvPr userDrawn="1"/>
        </p:nvGrpSpPr>
        <p:grpSpPr>
          <a:xfrm>
            <a:off x="11303446" y="2906286"/>
            <a:ext cx="2277393" cy="1301110"/>
            <a:chOff x="3409429" y="2695228"/>
            <a:chExt cx="2277393" cy="1301110"/>
          </a:xfrm>
        </p:grpSpPr>
        <p:sp>
          <p:nvSpPr>
            <p:cNvPr id="92" name="正方形/長方形 91"/>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二等辺三角形 92"/>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4" name="テキスト プレースホルダー 70"/>
          <p:cNvSpPr>
            <a:spLocks noGrp="1"/>
          </p:cNvSpPr>
          <p:nvPr>
            <p:ph type="body" sz="quarter" idx="66" hasCustomPrompt="1"/>
          </p:nvPr>
        </p:nvSpPr>
        <p:spPr>
          <a:xfrm>
            <a:off x="11420599"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95" name="直線コネクタ 94"/>
          <p:cNvCxnSpPr>
            <a:stCxn id="80" idx="6"/>
            <a:endCxn id="89" idx="2"/>
          </p:cNvCxnSpPr>
          <p:nvPr userDrawn="1"/>
        </p:nvCxnSpPr>
        <p:spPr>
          <a:xfrm>
            <a:off x="9782043" y="5053490"/>
            <a:ext cx="2030030"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96" name="テキスト プレースホルダー 11"/>
          <p:cNvSpPr>
            <a:spLocks noGrp="1"/>
          </p:cNvSpPr>
          <p:nvPr>
            <p:ph type="body" sz="quarter" idx="67" hasCustomPrompt="1"/>
          </p:nvPr>
        </p:nvSpPr>
        <p:spPr>
          <a:xfrm>
            <a:off x="14157741" y="6079603"/>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97" name="テキスト プレースホルダー 11"/>
          <p:cNvSpPr>
            <a:spLocks noGrp="1"/>
          </p:cNvSpPr>
          <p:nvPr>
            <p:ph type="body" sz="quarter" idx="68" hasCustomPrompt="1"/>
          </p:nvPr>
        </p:nvSpPr>
        <p:spPr>
          <a:xfrm>
            <a:off x="14157741" y="6655667"/>
            <a:ext cx="3122369" cy="2088233"/>
          </a:xfrm>
        </p:spPr>
        <p:txBody>
          <a:bodyPr anchor="t">
            <a:noAutofit/>
          </a:bodyPr>
          <a:lstStyle>
            <a:lvl1pPr algn="ctr">
              <a:defRPr sz="1800">
                <a:solidFill>
                  <a:schemeClr val="bg1"/>
                </a:solidFill>
                <a:latin typeface="+mn-lt"/>
              </a:defRPr>
            </a:lvl1pPr>
          </a:lstStyle>
          <a:p>
            <a:pPr lvl="0"/>
            <a:r>
              <a:rPr lang="en-US" altLang="ja-JP" dirty="0"/>
              <a:t>Text Here</a:t>
            </a:r>
            <a:endParaRPr lang="en-US" dirty="0"/>
          </a:p>
        </p:txBody>
      </p:sp>
      <p:sp>
        <p:nvSpPr>
          <p:cNvPr id="98" name="円/楕円 97"/>
          <p:cNvSpPr/>
          <p:nvPr userDrawn="1"/>
        </p:nvSpPr>
        <p:spPr>
          <a:xfrm>
            <a:off x="15098416" y="44234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図プレースホルダー 5"/>
          <p:cNvSpPr>
            <a:spLocks noGrp="1"/>
          </p:cNvSpPr>
          <p:nvPr>
            <p:ph type="pic" sz="quarter" idx="69" hasCustomPrompt="1"/>
          </p:nvPr>
        </p:nvSpPr>
        <p:spPr>
          <a:xfrm>
            <a:off x="15424138" y="4729455"/>
            <a:ext cx="630070" cy="630070"/>
          </a:xfrm>
        </p:spPr>
        <p:txBody>
          <a:bodyPr>
            <a:normAutofit/>
          </a:bodyPr>
          <a:lstStyle>
            <a:lvl1pPr>
              <a:defRPr sz="1100"/>
            </a:lvl1pPr>
          </a:lstStyle>
          <a:p>
            <a:r>
              <a:rPr lang="en-US" dirty="0"/>
              <a:t>ICON</a:t>
            </a:r>
          </a:p>
        </p:txBody>
      </p:sp>
      <p:grpSp>
        <p:nvGrpSpPr>
          <p:cNvPr id="100" name="グループ化 99"/>
          <p:cNvGrpSpPr/>
          <p:nvPr userDrawn="1"/>
        </p:nvGrpSpPr>
        <p:grpSpPr>
          <a:xfrm>
            <a:off x="14589789" y="2906286"/>
            <a:ext cx="2277393" cy="1301110"/>
            <a:chOff x="3409429" y="2695228"/>
            <a:chExt cx="2277393" cy="1301110"/>
          </a:xfrm>
        </p:grpSpPr>
        <p:sp>
          <p:nvSpPr>
            <p:cNvPr id="101" name="正方形/長方形 10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二等辺三角形 10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3" name="テキスト プレースホルダー 70"/>
          <p:cNvSpPr>
            <a:spLocks noGrp="1"/>
          </p:cNvSpPr>
          <p:nvPr>
            <p:ph type="body" sz="quarter" idx="70" hasCustomPrompt="1"/>
          </p:nvPr>
        </p:nvSpPr>
        <p:spPr>
          <a:xfrm>
            <a:off x="14706942" y="312231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cxnSp>
        <p:nvCxnSpPr>
          <p:cNvPr id="104" name="直線コネクタ 103"/>
          <p:cNvCxnSpPr>
            <a:stCxn id="89" idx="6"/>
            <a:endCxn id="98" idx="2"/>
          </p:cNvCxnSpPr>
          <p:nvPr userDrawn="1"/>
        </p:nvCxnSpPr>
        <p:spPr>
          <a:xfrm>
            <a:off x="13072213" y="5053490"/>
            <a:ext cx="2026203"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a:stCxn id="98" idx="6"/>
          </p:cNvCxnSpPr>
          <p:nvPr userDrawn="1"/>
        </p:nvCxnSpPr>
        <p:spPr>
          <a:xfrm>
            <a:off x="16358556" y="5053490"/>
            <a:ext cx="1927857"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0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49" presetClass="entr" presetSubtype="0" decel="100000" fill="hold" grpId="0" nodeType="after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300" fill="hold"/>
                                        <p:tgtEl>
                                          <p:spTgt spid="54"/>
                                        </p:tgtEl>
                                        <p:attrNameLst>
                                          <p:attrName>ppt_w</p:attrName>
                                        </p:attrNameLst>
                                      </p:cBhvr>
                                      <p:tavLst>
                                        <p:tav tm="0">
                                          <p:val>
                                            <p:fltVal val="0"/>
                                          </p:val>
                                        </p:tav>
                                        <p:tav tm="100000">
                                          <p:val>
                                            <p:strVal val="#ppt_w"/>
                                          </p:val>
                                        </p:tav>
                                      </p:tavLst>
                                    </p:anim>
                                    <p:anim calcmode="lin" valueType="num">
                                      <p:cBhvr>
                                        <p:cTn id="16" dur="300" fill="hold"/>
                                        <p:tgtEl>
                                          <p:spTgt spid="54"/>
                                        </p:tgtEl>
                                        <p:attrNameLst>
                                          <p:attrName>ppt_h</p:attrName>
                                        </p:attrNameLst>
                                      </p:cBhvr>
                                      <p:tavLst>
                                        <p:tav tm="0">
                                          <p:val>
                                            <p:fltVal val="0"/>
                                          </p:val>
                                        </p:tav>
                                        <p:tav tm="100000">
                                          <p:val>
                                            <p:strVal val="#ppt_h"/>
                                          </p:val>
                                        </p:tav>
                                      </p:tavLst>
                                    </p:anim>
                                    <p:anim calcmode="lin" valueType="num">
                                      <p:cBhvr>
                                        <p:cTn id="17" dur="300" fill="hold"/>
                                        <p:tgtEl>
                                          <p:spTgt spid="54"/>
                                        </p:tgtEl>
                                        <p:attrNameLst>
                                          <p:attrName>style.rotation</p:attrName>
                                        </p:attrNameLst>
                                      </p:cBhvr>
                                      <p:tavLst>
                                        <p:tav tm="0">
                                          <p:val>
                                            <p:fltVal val="360"/>
                                          </p:val>
                                        </p:tav>
                                        <p:tav tm="100000">
                                          <p:val>
                                            <p:fltVal val="0"/>
                                          </p:val>
                                        </p:tav>
                                      </p:tavLst>
                                    </p:anim>
                                    <p:animEffect transition="in" filter="fade">
                                      <p:cBhvr>
                                        <p:cTn id="18" dur="300"/>
                                        <p:tgtEl>
                                          <p:spTgt spid="54"/>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 calcmode="lin" valueType="num">
                                      <p:cBhvr>
                                        <p:cTn id="23" dur="500" fill="hold"/>
                                        <p:tgtEl>
                                          <p:spTgt spid="55"/>
                                        </p:tgtEl>
                                        <p:attrNameLst>
                                          <p:attrName>style.rotation</p:attrName>
                                        </p:attrNameLst>
                                      </p:cBhvr>
                                      <p:tavLst>
                                        <p:tav tm="0">
                                          <p:val>
                                            <p:fltVal val="360"/>
                                          </p:val>
                                        </p:tav>
                                        <p:tav tm="100000">
                                          <p:val>
                                            <p:fltVal val="0"/>
                                          </p:val>
                                        </p:tav>
                                      </p:tavLst>
                                    </p:anim>
                                    <p:animEffect transition="in" filter="fade">
                                      <p:cBhvr>
                                        <p:cTn id="24" dur="500"/>
                                        <p:tgtEl>
                                          <p:spTgt spid="55"/>
                                        </p:tgtEl>
                                      </p:cBhvr>
                                    </p:animEffect>
                                  </p:childTnLst>
                                </p:cTn>
                              </p:par>
                            </p:childTnLst>
                          </p:cTn>
                        </p:par>
                        <p:par>
                          <p:cTn id="25" fill="hold">
                            <p:stCondLst>
                              <p:cond delay="1500"/>
                            </p:stCondLst>
                            <p:childTnLst>
                              <p:par>
                                <p:cTn id="26" presetID="2" presetClass="entr" presetSubtype="1" decel="100000"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0-#ppt_h/2"/>
                                          </p:val>
                                        </p:tav>
                                        <p:tav tm="100000">
                                          <p:val>
                                            <p:strVal val="#ppt_y"/>
                                          </p:val>
                                        </p:tav>
                                      </p:tavLst>
                                    </p:anim>
                                  </p:childTnLst>
                                </p:cTn>
                              </p:par>
                              <p:par>
                                <p:cTn id="30" presetID="2" presetClass="entr" presetSubtype="1" decel="100000" fill="hold" grpId="0" nodeType="withEffect">
                                  <p:stCondLst>
                                    <p:cond delay="0"/>
                                  </p:stCondLst>
                                  <p:childTnLst>
                                    <p:set>
                                      <p:cBhvr>
                                        <p:cTn id="31" dur="1" fill="hold">
                                          <p:stCondLst>
                                            <p:cond delay="0"/>
                                          </p:stCondLst>
                                        </p:cTn>
                                        <p:tgtEl>
                                          <p:spTgt spid="59">
                                            <p:txEl>
                                              <p:pRg st="0" end="0"/>
                                            </p:txEl>
                                          </p:spTgt>
                                        </p:tgtEl>
                                        <p:attrNameLst>
                                          <p:attrName>style.visibility</p:attrName>
                                        </p:attrNameLst>
                                      </p:cBhvr>
                                      <p:to>
                                        <p:strVal val="visible"/>
                                      </p:to>
                                    </p:set>
                                    <p:anim calcmode="lin" valueType="num">
                                      <p:cBhvr additive="base">
                                        <p:cTn id="32" dur="500" fill="hold"/>
                                        <p:tgtEl>
                                          <p:spTgt spid="5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9">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2000"/>
                            </p:stCondLst>
                            <p:childTnLst>
                              <p:par>
                                <p:cTn id="35" presetID="2" presetClass="entr" presetSubtype="4" decel="100000" fill="hold" grpId="0" nodeType="after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 calcmode="lin" valueType="num">
                                      <p:cBhvr additive="base">
                                        <p:cTn id="3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250"/>
                                  </p:stCondLst>
                                  <p:childTnLst>
                                    <p:set>
                                      <p:cBhvr>
                                        <p:cTn id="40" dur="1" fill="hold">
                                          <p:stCondLst>
                                            <p:cond delay="0"/>
                                          </p:stCondLst>
                                        </p:cTn>
                                        <p:tgtEl>
                                          <p:spTgt spid="31">
                                            <p:txEl>
                                              <p:pRg st="0" end="0"/>
                                            </p:txEl>
                                          </p:spTgt>
                                        </p:tgtEl>
                                        <p:attrNameLst>
                                          <p:attrName>style.visibility</p:attrName>
                                        </p:attrNameLst>
                                      </p:cBhvr>
                                      <p:to>
                                        <p:strVal val="visible"/>
                                      </p:to>
                                    </p:set>
                                    <p:anim calcmode="lin" valueType="num">
                                      <p:cBhvr additive="base">
                                        <p:cTn id="4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left)">
                                      <p:cBhvr>
                                        <p:cTn id="46" dur="500"/>
                                        <p:tgtEl>
                                          <p:spTgt spid="69"/>
                                        </p:tgtEl>
                                      </p:cBhvr>
                                    </p:animEffect>
                                  </p:childTnLst>
                                </p:cTn>
                              </p:par>
                            </p:childTnLst>
                          </p:cTn>
                        </p:par>
                        <p:par>
                          <p:cTn id="47" fill="hold">
                            <p:stCondLst>
                              <p:cond delay="3250"/>
                            </p:stCondLst>
                            <p:childTnLst>
                              <p:par>
                                <p:cTn id="48" presetID="49" presetClass="entr" presetSubtype="0" decel="100000" fill="hold" grpId="0" nodeType="after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p:cTn id="50" dur="300" fill="hold"/>
                                        <p:tgtEl>
                                          <p:spTgt spid="63"/>
                                        </p:tgtEl>
                                        <p:attrNameLst>
                                          <p:attrName>ppt_w</p:attrName>
                                        </p:attrNameLst>
                                      </p:cBhvr>
                                      <p:tavLst>
                                        <p:tav tm="0">
                                          <p:val>
                                            <p:fltVal val="0"/>
                                          </p:val>
                                        </p:tav>
                                        <p:tav tm="100000">
                                          <p:val>
                                            <p:strVal val="#ppt_w"/>
                                          </p:val>
                                        </p:tav>
                                      </p:tavLst>
                                    </p:anim>
                                    <p:anim calcmode="lin" valueType="num">
                                      <p:cBhvr>
                                        <p:cTn id="51" dur="300" fill="hold"/>
                                        <p:tgtEl>
                                          <p:spTgt spid="63"/>
                                        </p:tgtEl>
                                        <p:attrNameLst>
                                          <p:attrName>ppt_h</p:attrName>
                                        </p:attrNameLst>
                                      </p:cBhvr>
                                      <p:tavLst>
                                        <p:tav tm="0">
                                          <p:val>
                                            <p:fltVal val="0"/>
                                          </p:val>
                                        </p:tav>
                                        <p:tav tm="100000">
                                          <p:val>
                                            <p:strVal val="#ppt_h"/>
                                          </p:val>
                                        </p:tav>
                                      </p:tavLst>
                                    </p:anim>
                                    <p:anim calcmode="lin" valueType="num">
                                      <p:cBhvr>
                                        <p:cTn id="52" dur="300" fill="hold"/>
                                        <p:tgtEl>
                                          <p:spTgt spid="63"/>
                                        </p:tgtEl>
                                        <p:attrNameLst>
                                          <p:attrName>style.rotation</p:attrName>
                                        </p:attrNameLst>
                                      </p:cBhvr>
                                      <p:tavLst>
                                        <p:tav tm="0">
                                          <p:val>
                                            <p:fltVal val="360"/>
                                          </p:val>
                                        </p:tav>
                                        <p:tav tm="100000">
                                          <p:val>
                                            <p:fltVal val="0"/>
                                          </p:val>
                                        </p:tav>
                                      </p:tavLst>
                                    </p:anim>
                                    <p:animEffect transition="in" filter="fade">
                                      <p:cBhvr>
                                        <p:cTn id="53" dur="300"/>
                                        <p:tgtEl>
                                          <p:spTgt spid="63"/>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fill="hold"/>
                                        <p:tgtEl>
                                          <p:spTgt spid="64"/>
                                        </p:tgtEl>
                                        <p:attrNameLst>
                                          <p:attrName>ppt_w</p:attrName>
                                        </p:attrNameLst>
                                      </p:cBhvr>
                                      <p:tavLst>
                                        <p:tav tm="0">
                                          <p:val>
                                            <p:fltVal val="0"/>
                                          </p:val>
                                        </p:tav>
                                        <p:tav tm="100000">
                                          <p:val>
                                            <p:strVal val="#ppt_w"/>
                                          </p:val>
                                        </p:tav>
                                      </p:tavLst>
                                    </p:anim>
                                    <p:anim calcmode="lin" valueType="num">
                                      <p:cBhvr>
                                        <p:cTn id="57" dur="500" fill="hold"/>
                                        <p:tgtEl>
                                          <p:spTgt spid="64"/>
                                        </p:tgtEl>
                                        <p:attrNameLst>
                                          <p:attrName>ppt_h</p:attrName>
                                        </p:attrNameLst>
                                      </p:cBhvr>
                                      <p:tavLst>
                                        <p:tav tm="0">
                                          <p:val>
                                            <p:fltVal val="0"/>
                                          </p:val>
                                        </p:tav>
                                        <p:tav tm="100000">
                                          <p:val>
                                            <p:strVal val="#ppt_h"/>
                                          </p:val>
                                        </p:tav>
                                      </p:tavLst>
                                    </p:anim>
                                    <p:anim calcmode="lin" valueType="num">
                                      <p:cBhvr>
                                        <p:cTn id="58" dur="500" fill="hold"/>
                                        <p:tgtEl>
                                          <p:spTgt spid="64"/>
                                        </p:tgtEl>
                                        <p:attrNameLst>
                                          <p:attrName>style.rotation</p:attrName>
                                        </p:attrNameLst>
                                      </p:cBhvr>
                                      <p:tavLst>
                                        <p:tav tm="0">
                                          <p:val>
                                            <p:fltVal val="360"/>
                                          </p:val>
                                        </p:tav>
                                        <p:tav tm="100000">
                                          <p:val>
                                            <p:fltVal val="0"/>
                                          </p:val>
                                        </p:tav>
                                      </p:tavLst>
                                    </p:anim>
                                    <p:animEffect transition="in" filter="fade">
                                      <p:cBhvr>
                                        <p:cTn id="59" dur="500"/>
                                        <p:tgtEl>
                                          <p:spTgt spid="64"/>
                                        </p:tgtEl>
                                      </p:cBhvr>
                                    </p:animEffect>
                                  </p:childTnLst>
                                </p:cTn>
                              </p:par>
                            </p:childTnLst>
                          </p:cTn>
                        </p:par>
                        <p:par>
                          <p:cTn id="60" fill="hold">
                            <p:stCondLst>
                              <p:cond delay="3750"/>
                            </p:stCondLst>
                            <p:childTnLst>
                              <p:par>
                                <p:cTn id="61" presetID="2" presetClass="entr" presetSubtype="1" decel="100000"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0-#ppt_h/2"/>
                                          </p:val>
                                        </p:tav>
                                        <p:tav tm="100000">
                                          <p:val>
                                            <p:strVal val="#ppt_y"/>
                                          </p:val>
                                        </p:tav>
                                      </p:tavLst>
                                    </p:anim>
                                  </p:childTnLst>
                                </p:cTn>
                              </p:par>
                              <p:par>
                                <p:cTn id="65" presetID="2" presetClass="entr" presetSubtype="1" decel="100000" fill="hold" grpId="0" nodeType="withEffect">
                                  <p:stCondLst>
                                    <p:cond delay="0"/>
                                  </p:stCondLst>
                                  <p:childTnLst>
                                    <p:set>
                                      <p:cBhvr>
                                        <p:cTn id="66" dur="1" fill="hold">
                                          <p:stCondLst>
                                            <p:cond delay="0"/>
                                          </p:stCondLst>
                                        </p:cTn>
                                        <p:tgtEl>
                                          <p:spTgt spid="68">
                                            <p:txEl>
                                              <p:pRg st="0" end="0"/>
                                            </p:txEl>
                                          </p:spTgt>
                                        </p:tgtEl>
                                        <p:attrNameLst>
                                          <p:attrName>style.visibility</p:attrName>
                                        </p:attrNameLst>
                                      </p:cBhvr>
                                      <p:to>
                                        <p:strVal val="visible"/>
                                      </p:to>
                                    </p:set>
                                    <p:anim calcmode="lin" valueType="num">
                                      <p:cBhvr additive="base">
                                        <p:cTn id="67" dur="500" fill="hold"/>
                                        <p:tgtEl>
                                          <p:spTgt spid="68">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8">
                                            <p:txEl>
                                              <p:pRg st="0" end="0"/>
                                            </p:txEl>
                                          </p:spTgt>
                                        </p:tgtEl>
                                        <p:attrNameLst>
                                          <p:attrName>ppt_y</p:attrName>
                                        </p:attrNameLst>
                                      </p:cBhvr>
                                      <p:tavLst>
                                        <p:tav tm="0">
                                          <p:val>
                                            <p:strVal val="0-#ppt_h/2"/>
                                          </p:val>
                                        </p:tav>
                                        <p:tav tm="100000">
                                          <p:val>
                                            <p:strVal val="#ppt_y"/>
                                          </p:val>
                                        </p:tav>
                                      </p:tavLst>
                                    </p:anim>
                                  </p:childTnLst>
                                </p:cTn>
                              </p:par>
                            </p:childTnLst>
                          </p:cTn>
                        </p:par>
                        <p:par>
                          <p:cTn id="69" fill="hold">
                            <p:stCondLst>
                              <p:cond delay="4250"/>
                            </p:stCondLst>
                            <p:childTnLst>
                              <p:par>
                                <p:cTn id="70" presetID="2" presetClass="entr" presetSubtype="4" decel="100000" fill="hold" grpId="0" nodeType="afterEffect">
                                  <p:stCondLst>
                                    <p:cond delay="0"/>
                                  </p:stCondLst>
                                  <p:childTnLst>
                                    <p:set>
                                      <p:cBhvr>
                                        <p:cTn id="71" dur="1" fill="hold">
                                          <p:stCondLst>
                                            <p:cond delay="0"/>
                                          </p:stCondLst>
                                        </p:cTn>
                                        <p:tgtEl>
                                          <p:spTgt spid="61">
                                            <p:txEl>
                                              <p:pRg st="0" end="0"/>
                                            </p:txEl>
                                          </p:spTgt>
                                        </p:tgtEl>
                                        <p:attrNameLst>
                                          <p:attrName>style.visibility</p:attrName>
                                        </p:attrNameLst>
                                      </p:cBhvr>
                                      <p:to>
                                        <p:strVal val="visible"/>
                                      </p:to>
                                    </p:set>
                                    <p:anim calcmode="lin" valueType="num">
                                      <p:cBhvr additive="base">
                                        <p:cTn id="72"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1">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250"/>
                                  </p:stCondLst>
                                  <p:childTnLst>
                                    <p:set>
                                      <p:cBhvr>
                                        <p:cTn id="75" dur="1" fill="hold">
                                          <p:stCondLst>
                                            <p:cond delay="0"/>
                                          </p:stCondLst>
                                        </p:cTn>
                                        <p:tgtEl>
                                          <p:spTgt spid="62">
                                            <p:txEl>
                                              <p:pRg st="0" end="0"/>
                                            </p:txEl>
                                          </p:spTgt>
                                        </p:tgtEl>
                                        <p:attrNameLst>
                                          <p:attrName>style.visibility</p:attrName>
                                        </p:attrNameLst>
                                      </p:cBhvr>
                                      <p:to>
                                        <p:strVal val="visible"/>
                                      </p:to>
                                    </p:set>
                                    <p:anim calcmode="lin" valueType="num">
                                      <p:cBhvr additive="base">
                                        <p:cTn id="76"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par>
                          <p:cTn id="78" fill="hold">
                            <p:stCondLst>
                              <p:cond delay="5000"/>
                            </p:stCondLst>
                            <p:childTnLst>
                              <p:par>
                                <p:cTn id="79" presetID="22" presetClass="entr" presetSubtype="8" fill="hold" nodeType="after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wipe(left)">
                                      <p:cBhvr>
                                        <p:cTn id="81" dur="500"/>
                                        <p:tgtEl>
                                          <p:spTgt spid="86"/>
                                        </p:tgtEl>
                                      </p:cBhvr>
                                    </p:animEffect>
                                  </p:childTnLst>
                                </p:cTn>
                              </p:par>
                            </p:childTnLst>
                          </p:cTn>
                        </p:par>
                        <p:par>
                          <p:cTn id="82" fill="hold">
                            <p:stCondLst>
                              <p:cond delay="5500"/>
                            </p:stCondLst>
                            <p:childTnLst>
                              <p:par>
                                <p:cTn id="83" presetID="49" presetClass="entr" presetSubtype="0" decel="100000" fill="hold" grpId="0" nodeType="afterEffect">
                                  <p:stCondLst>
                                    <p:cond delay="0"/>
                                  </p:stCondLst>
                                  <p:childTnLst>
                                    <p:set>
                                      <p:cBhvr>
                                        <p:cTn id="84" dur="1" fill="hold">
                                          <p:stCondLst>
                                            <p:cond delay="0"/>
                                          </p:stCondLst>
                                        </p:cTn>
                                        <p:tgtEl>
                                          <p:spTgt spid="80"/>
                                        </p:tgtEl>
                                        <p:attrNameLst>
                                          <p:attrName>style.visibility</p:attrName>
                                        </p:attrNameLst>
                                      </p:cBhvr>
                                      <p:to>
                                        <p:strVal val="visible"/>
                                      </p:to>
                                    </p:set>
                                    <p:anim calcmode="lin" valueType="num">
                                      <p:cBhvr>
                                        <p:cTn id="85" dur="300" fill="hold"/>
                                        <p:tgtEl>
                                          <p:spTgt spid="80"/>
                                        </p:tgtEl>
                                        <p:attrNameLst>
                                          <p:attrName>ppt_w</p:attrName>
                                        </p:attrNameLst>
                                      </p:cBhvr>
                                      <p:tavLst>
                                        <p:tav tm="0">
                                          <p:val>
                                            <p:fltVal val="0"/>
                                          </p:val>
                                        </p:tav>
                                        <p:tav tm="100000">
                                          <p:val>
                                            <p:strVal val="#ppt_w"/>
                                          </p:val>
                                        </p:tav>
                                      </p:tavLst>
                                    </p:anim>
                                    <p:anim calcmode="lin" valueType="num">
                                      <p:cBhvr>
                                        <p:cTn id="86" dur="300" fill="hold"/>
                                        <p:tgtEl>
                                          <p:spTgt spid="80"/>
                                        </p:tgtEl>
                                        <p:attrNameLst>
                                          <p:attrName>ppt_h</p:attrName>
                                        </p:attrNameLst>
                                      </p:cBhvr>
                                      <p:tavLst>
                                        <p:tav tm="0">
                                          <p:val>
                                            <p:fltVal val="0"/>
                                          </p:val>
                                        </p:tav>
                                        <p:tav tm="100000">
                                          <p:val>
                                            <p:strVal val="#ppt_h"/>
                                          </p:val>
                                        </p:tav>
                                      </p:tavLst>
                                    </p:anim>
                                    <p:anim calcmode="lin" valueType="num">
                                      <p:cBhvr>
                                        <p:cTn id="87" dur="300" fill="hold"/>
                                        <p:tgtEl>
                                          <p:spTgt spid="80"/>
                                        </p:tgtEl>
                                        <p:attrNameLst>
                                          <p:attrName>style.rotation</p:attrName>
                                        </p:attrNameLst>
                                      </p:cBhvr>
                                      <p:tavLst>
                                        <p:tav tm="0">
                                          <p:val>
                                            <p:fltVal val="360"/>
                                          </p:val>
                                        </p:tav>
                                        <p:tav tm="100000">
                                          <p:val>
                                            <p:fltVal val="0"/>
                                          </p:val>
                                        </p:tav>
                                      </p:tavLst>
                                    </p:anim>
                                    <p:animEffect transition="in" filter="fade">
                                      <p:cBhvr>
                                        <p:cTn id="88" dur="300"/>
                                        <p:tgtEl>
                                          <p:spTgt spid="80"/>
                                        </p:tgtEl>
                                      </p:cBhvr>
                                    </p:animEffect>
                                  </p:childTnLst>
                                </p:cTn>
                              </p:par>
                              <p:par>
                                <p:cTn id="89" presetID="49" presetClass="entr" presetSubtype="0" decel="100000" fill="hold" grpId="0" nodeType="withEffect">
                                  <p:stCondLst>
                                    <p:cond delay="0"/>
                                  </p:stCondLst>
                                  <p:childTnLst>
                                    <p:set>
                                      <p:cBhvr>
                                        <p:cTn id="90" dur="1" fill="hold">
                                          <p:stCondLst>
                                            <p:cond delay="0"/>
                                          </p:stCondLst>
                                        </p:cTn>
                                        <p:tgtEl>
                                          <p:spTgt spid="81"/>
                                        </p:tgtEl>
                                        <p:attrNameLst>
                                          <p:attrName>style.visibility</p:attrName>
                                        </p:attrNameLst>
                                      </p:cBhvr>
                                      <p:to>
                                        <p:strVal val="visible"/>
                                      </p:to>
                                    </p:set>
                                    <p:anim calcmode="lin" valueType="num">
                                      <p:cBhvr>
                                        <p:cTn id="91" dur="500" fill="hold"/>
                                        <p:tgtEl>
                                          <p:spTgt spid="81"/>
                                        </p:tgtEl>
                                        <p:attrNameLst>
                                          <p:attrName>ppt_w</p:attrName>
                                        </p:attrNameLst>
                                      </p:cBhvr>
                                      <p:tavLst>
                                        <p:tav tm="0">
                                          <p:val>
                                            <p:fltVal val="0"/>
                                          </p:val>
                                        </p:tav>
                                        <p:tav tm="100000">
                                          <p:val>
                                            <p:strVal val="#ppt_w"/>
                                          </p:val>
                                        </p:tav>
                                      </p:tavLst>
                                    </p:anim>
                                    <p:anim calcmode="lin" valueType="num">
                                      <p:cBhvr>
                                        <p:cTn id="92" dur="500" fill="hold"/>
                                        <p:tgtEl>
                                          <p:spTgt spid="81"/>
                                        </p:tgtEl>
                                        <p:attrNameLst>
                                          <p:attrName>ppt_h</p:attrName>
                                        </p:attrNameLst>
                                      </p:cBhvr>
                                      <p:tavLst>
                                        <p:tav tm="0">
                                          <p:val>
                                            <p:fltVal val="0"/>
                                          </p:val>
                                        </p:tav>
                                        <p:tav tm="100000">
                                          <p:val>
                                            <p:strVal val="#ppt_h"/>
                                          </p:val>
                                        </p:tav>
                                      </p:tavLst>
                                    </p:anim>
                                    <p:anim calcmode="lin" valueType="num">
                                      <p:cBhvr>
                                        <p:cTn id="93" dur="500" fill="hold"/>
                                        <p:tgtEl>
                                          <p:spTgt spid="81"/>
                                        </p:tgtEl>
                                        <p:attrNameLst>
                                          <p:attrName>style.rotation</p:attrName>
                                        </p:attrNameLst>
                                      </p:cBhvr>
                                      <p:tavLst>
                                        <p:tav tm="0">
                                          <p:val>
                                            <p:fltVal val="360"/>
                                          </p:val>
                                        </p:tav>
                                        <p:tav tm="100000">
                                          <p:val>
                                            <p:fltVal val="0"/>
                                          </p:val>
                                        </p:tav>
                                      </p:tavLst>
                                    </p:anim>
                                    <p:animEffect transition="in" filter="fade">
                                      <p:cBhvr>
                                        <p:cTn id="94" dur="500"/>
                                        <p:tgtEl>
                                          <p:spTgt spid="81"/>
                                        </p:tgtEl>
                                      </p:cBhvr>
                                    </p:animEffect>
                                  </p:childTnLst>
                                </p:cTn>
                              </p:par>
                            </p:childTnLst>
                          </p:cTn>
                        </p:par>
                        <p:par>
                          <p:cTn id="95" fill="hold">
                            <p:stCondLst>
                              <p:cond delay="6000"/>
                            </p:stCondLst>
                            <p:childTnLst>
                              <p:par>
                                <p:cTn id="96" presetID="2" presetClass="entr" presetSubtype="1" decel="100000" fill="hold" nodeType="afterEffect">
                                  <p:stCondLst>
                                    <p:cond delay="0"/>
                                  </p:stCondLst>
                                  <p:childTnLst>
                                    <p:set>
                                      <p:cBhvr>
                                        <p:cTn id="97" dur="1" fill="hold">
                                          <p:stCondLst>
                                            <p:cond delay="0"/>
                                          </p:stCondLst>
                                        </p:cTn>
                                        <p:tgtEl>
                                          <p:spTgt spid="82"/>
                                        </p:tgtEl>
                                        <p:attrNameLst>
                                          <p:attrName>style.visibility</p:attrName>
                                        </p:attrNameLst>
                                      </p:cBhvr>
                                      <p:to>
                                        <p:strVal val="visible"/>
                                      </p:to>
                                    </p:set>
                                    <p:anim calcmode="lin" valueType="num">
                                      <p:cBhvr additive="base">
                                        <p:cTn id="98" dur="500" fill="hold"/>
                                        <p:tgtEl>
                                          <p:spTgt spid="82"/>
                                        </p:tgtEl>
                                        <p:attrNameLst>
                                          <p:attrName>ppt_x</p:attrName>
                                        </p:attrNameLst>
                                      </p:cBhvr>
                                      <p:tavLst>
                                        <p:tav tm="0">
                                          <p:val>
                                            <p:strVal val="#ppt_x"/>
                                          </p:val>
                                        </p:tav>
                                        <p:tav tm="100000">
                                          <p:val>
                                            <p:strVal val="#ppt_x"/>
                                          </p:val>
                                        </p:tav>
                                      </p:tavLst>
                                    </p:anim>
                                    <p:anim calcmode="lin" valueType="num">
                                      <p:cBhvr additive="base">
                                        <p:cTn id="99" dur="500" fill="hold"/>
                                        <p:tgtEl>
                                          <p:spTgt spid="82"/>
                                        </p:tgtEl>
                                        <p:attrNameLst>
                                          <p:attrName>ppt_y</p:attrName>
                                        </p:attrNameLst>
                                      </p:cBhvr>
                                      <p:tavLst>
                                        <p:tav tm="0">
                                          <p:val>
                                            <p:strVal val="0-#ppt_h/2"/>
                                          </p:val>
                                        </p:tav>
                                        <p:tav tm="100000">
                                          <p:val>
                                            <p:strVal val="#ppt_y"/>
                                          </p:val>
                                        </p:tav>
                                      </p:tavLst>
                                    </p:anim>
                                  </p:childTnLst>
                                </p:cTn>
                              </p:par>
                              <p:par>
                                <p:cTn id="100" presetID="2" presetClass="entr" presetSubtype="1" decel="100000" fill="hold" grpId="0" nodeType="withEffect">
                                  <p:stCondLst>
                                    <p:cond delay="0"/>
                                  </p:stCondLst>
                                  <p:childTnLst>
                                    <p:set>
                                      <p:cBhvr>
                                        <p:cTn id="101" dur="1" fill="hold">
                                          <p:stCondLst>
                                            <p:cond delay="0"/>
                                          </p:stCondLst>
                                        </p:cTn>
                                        <p:tgtEl>
                                          <p:spTgt spid="85">
                                            <p:txEl>
                                              <p:pRg st="0" end="0"/>
                                            </p:txEl>
                                          </p:spTgt>
                                        </p:tgtEl>
                                        <p:attrNameLst>
                                          <p:attrName>style.visibility</p:attrName>
                                        </p:attrNameLst>
                                      </p:cBhvr>
                                      <p:to>
                                        <p:strVal val="visible"/>
                                      </p:to>
                                    </p:set>
                                    <p:anim calcmode="lin" valueType="num">
                                      <p:cBhvr additive="base">
                                        <p:cTn id="102" dur="500" fill="hold"/>
                                        <p:tgtEl>
                                          <p:spTgt spid="8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85">
                                            <p:txEl>
                                              <p:pRg st="0" end="0"/>
                                            </p:txEl>
                                          </p:spTgt>
                                        </p:tgtEl>
                                        <p:attrNameLst>
                                          <p:attrName>ppt_y</p:attrName>
                                        </p:attrNameLst>
                                      </p:cBhvr>
                                      <p:tavLst>
                                        <p:tav tm="0">
                                          <p:val>
                                            <p:strVal val="0-#ppt_h/2"/>
                                          </p:val>
                                        </p:tav>
                                        <p:tav tm="100000">
                                          <p:val>
                                            <p:strVal val="#ppt_y"/>
                                          </p:val>
                                        </p:tav>
                                      </p:tavLst>
                                    </p:anim>
                                  </p:childTnLst>
                                </p:cTn>
                              </p:par>
                            </p:childTnLst>
                          </p:cTn>
                        </p:par>
                        <p:par>
                          <p:cTn id="104" fill="hold">
                            <p:stCondLst>
                              <p:cond delay="6500"/>
                            </p:stCondLst>
                            <p:childTnLst>
                              <p:par>
                                <p:cTn id="105" presetID="2" presetClass="entr" presetSubtype="4" decel="100000" fill="hold" grpId="0" nodeType="afterEffect">
                                  <p:stCondLst>
                                    <p:cond delay="0"/>
                                  </p:stCondLst>
                                  <p:childTnLst>
                                    <p:set>
                                      <p:cBhvr>
                                        <p:cTn id="106" dur="1" fill="hold">
                                          <p:stCondLst>
                                            <p:cond delay="0"/>
                                          </p:stCondLst>
                                        </p:cTn>
                                        <p:tgtEl>
                                          <p:spTgt spid="78">
                                            <p:txEl>
                                              <p:pRg st="0" end="0"/>
                                            </p:txEl>
                                          </p:spTgt>
                                        </p:tgtEl>
                                        <p:attrNameLst>
                                          <p:attrName>style.visibility</p:attrName>
                                        </p:attrNameLst>
                                      </p:cBhvr>
                                      <p:to>
                                        <p:strVal val="visible"/>
                                      </p:to>
                                    </p:set>
                                    <p:anim calcmode="lin" valueType="num">
                                      <p:cBhvr additive="base">
                                        <p:cTn id="107" dur="500" fill="hold"/>
                                        <p:tgtEl>
                                          <p:spTgt spid="78">
                                            <p:txEl>
                                              <p:pRg st="0" end="0"/>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78">
                                            <p:txEl>
                                              <p:pRg st="0" end="0"/>
                                            </p:txEl>
                                          </p:spTgt>
                                        </p:tgtEl>
                                        <p:attrNameLst>
                                          <p:attrName>ppt_y</p:attrName>
                                        </p:attrNameLst>
                                      </p:cBhvr>
                                      <p:tavLst>
                                        <p:tav tm="0">
                                          <p:val>
                                            <p:strVal val="1+#ppt_h/2"/>
                                          </p:val>
                                        </p:tav>
                                        <p:tav tm="100000">
                                          <p:val>
                                            <p:strVal val="#ppt_y"/>
                                          </p:val>
                                        </p:tav>
                                      </p:tavLst>
                                    </p:anim>
                                  </p:childTnLst>
                                </p:cTn>
                              </p:par>
                              <p:par>
                                <p:cTn id="109" presetID="2" presetClass="entr" presetSubtype="4" decel="100000" fill="hold" grpId="0" nodeType="withEffect">
                                  <p:stCondLst>
                                    <p:cond delay="250"/>
                                  </p:stCondLst>
                                  <p:childTnLst>
                                    <p:set>
                                      <p:cBhvr>
                                        <p:cTn id="110" dur="1" fill="hold">
                                          <p:stCondLst>
                                            <p:cond delay="0"/>
                                          </p:stCondLst>
                                        </p:cTn>
                                        <p:tgtEl>
                                          <p:spTgt spid="79">
                                            <p:txEl>
                                              <p:pRg st="0" end="0"/>
                                            </p:txEl>
                                          </p:spTgt>
                                        </p:tgtEl>
                                        <p:attrNameLst>
                                          <p:attrName>style.visibility</p:attrName>
                                        </p:attrNameLst>
                                      </p:cBhvr>
                                      <p:to>
                                        <p:strVal val="visible"/>
                                      </p:to>
                                    </p:set>
                                    <p:anim calcmode="lin" valueType="num">
                                      <p:cBhvr additive="base">
                                        <p:cTn id="1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7250"/>
                            </p:stCondLst>
                            <p:childTnLst>
                              <p:par>
                                <p:cTn id="114" presetID="22" presetClass="entr" presetSubtype="8" fill="hold" nodeType="afterEffect">
                                  <p:stCondLst>
                                    <p:cond delay="0"/>
                                  </p:stCondLst>
                                  <p:childTnLst>
                                    <p:set>
                                      <p:cBhvr>
                                        <p:cTn id="115" dur="1" fill="hold">
                                          <p:stCondLst>
                                            <p:cond delay="0"/>
                                          </p:stCondLst>
                                        </p:cTn>
                                        <p:tgtEl>
                                          <p:spTgt spid="95"/>
                                        </p:tgtEl>
                                        <p:attrNameLst>
                                          <p:attrName>style.visibility</p:attrName>
                                        </p:attrNameLst>
                                      </p:cBhvr>
                                      <p:to>
                                        <p:strVal val="visible"/>
                                      </p:to>
                                    </p:set>
                                    <p:animEffect transition="in" filter="wipe(left)">
                                      <p:cBhvr>
                                        <p:cTn id="116" dur="500"/>
                                        <p:tgtEl>
                                          <p:spTgt spid="95"/>
                                        </p:tgtEl>
                                      </p:cBhvr>
                                    </p:animEffect>
                                  </p:childTnLst>
                                </p:cTn>
                              </p:par>
                            </p:childTnLst>
                          </p:cTn>
                        </p:par>
                        <p:par>
                          <p:cTn id="117" fill="hold">
                            <p:stCondLst>
                              <p:cond delay="7750"/>
                            </p:stCondLst>
                            <p:childTnLst>
                              <p:par>
                                <p:cTn id="118" presetID="49" presetClass="entr" presetSubtype="0" decel="100000" fill="hold" grpId="0" nodeType="afterEffect">
                                  <p:stCondLst>
                                    <p:cond delay="0"/>
                                  </p:stCondLst>
                                  <p:childTnLst>
                                    <p:set>
                                      <p:cBhvr>
                                        <p:cTn id="119" dur="1" fill="hold">
                                          <p:stCondLst>
                                            <p:cond delay="0"/>
                                          </p:stCondLst>
                                        </p:cTn>
                                        <p:tgtEl>
                                          <p:spTgt spid="89"/>
                                        </p:tgtEl>
                                        <p:attrNameLst>
                                          <p:attrName>style.visibility</p:attrName>
                                        </p:attrNameLst>
                                      </p:cBhvr>
                                      <p:to>
                                        <p:strVal val="visible"/>
                                      </p:to>
                                    </p:set>
                                    <p:anim calcmode="lin" valueType="num">
                                      <p:cBhvr>
                                        <p:cTn id="120" dur="300" fill="hold"/>
                                        <p:tgtEl>
                                          <p:spTgt spid="89"/>
                                        </p:tgtEl>
                                        <p:attrNameLst>
                                          <p:attrName>ppt_w</p:attrName>
                                        </p:attrNameLst>
                                      </p:cBhvr>
                                      <p:tavLst>
                                        <p:tav tm="0">
                                          <p:val>
                                            <p:fltVal val="0"/>
                                          </p:val>
                                        </p:tav>
                                        <p:tav tm="100000">
                                          <p:val>
                                            <p:strVal val="#ppt_w"/>
                                          </p:val>
                                        </p:tav>
                                      </p:tavLst>
                                    </p:anim>
                                    <p:anim calcmode="lin" valueType="num">
                                      <p:cBhvr>
                                        <p:cTn id="121" dur="300" fill="hold"/>
                                        <p:tgtEl>
                                          <p:spTgt spid="89"/>
                                        </p:tgtEl>
                                        <p:attrNameLst>
                                          <p:attrName>ppt_h</p:attrName>
                                        </p:attrNameLst>
                                      </p:cBhvr>
                                      <p:tavLst>
                                        <p:tav tm="0">
                                          <p:val>
                                            <p:fltVal val="0"/>
                                          </p:val>
                                        </p:tav>
                                        <p:tav tm="100000">
                                          <p:val>
                                            <p:strVal val="#ppt_h"/>
                                          </p:val>
                                        </p:tav>
                                      </p:tavLst>
                                    </p:anim>
                                    <p:anim calcmode="lin" valueType="num">
                                      <p:cBhvr>
                                        <p:cTn id="122" dur="300" fill="hold"/>
                                        <p:tgtEl>
                                          <p:spTgt spid="89"/>
                                        </p:tgtEl>
                                        <p:attrNameLst>
                                          <p:attrName>style.rotation</p:attrName>
                                        </p:attrNameLst>
                                      </p:cBhvr>
                                      <p:tavLst>
                                        <p:tav tm="0">
                                          <p:val>
                                            <p:fltVal val="360"/>
                                          </p:val>
                                        </p:tav>
                                        <p:tav tm="100000">
                                          <p:val>
                                            <p:fltVal val="0"/>
                                          </p:val>
                                        </p:tav>
                                      </p:tavLst>
                                    </p:anim>
                                    <p:animEffect transition="in" filter="fade">
                                      <p:cBhvr>
                                        <p:cTn id="123" dur="300"/>
                                        <p:tgtEl>
                                          <p:spTgt spid="89"/>
                                        </p:tgtEl>
                                      </p:cBhvr>
                                    </p:animEffect>
                                  </p:childTnLst>
                                </p:cTn>
                              </p:par>
                              <p:par>
                                <p:cTn id="124" presetID="49" presetClass="entr" presetSubtype="0" decel="100000" fill="hold" grpId="0" nodeType="withEffect">
                                  <p:stCondLst>
                                    <p:cond delay="0"/>
                                  </p:stCondLst>
                                  <p:childTnLst>
                                    <p:set>
                                      <p:cBhvr>
                                        <p:cTn id="125" dur="1" fill="hold">
                                          <p:stCondLst>
                                            <p:cond delay="0"/>
                                          </p:stCondLst>
                                        </p:cTn>
                                        <p:tgtEl>
                                          <p:spTgt spid="90"/>
                                        </p:tgtEl>
                                        <p:attrNameLst>
                                          <p:attrName>style.visibility</p:attrName>
                                        </p:attrNameLst>
                                      </p:cBhvr>
                                      <p:to>
                                        <p:strVal val="visible"/>
                                      </p:to>
                                    </p:set>
                                    <p:anim calcmode="lin" valueType="num">
                                      <p:cBhvr>
                                        <p:cTn id="126" dur="500" fill="hold"/>
                                        <p:tgtEl>
                                          <p:spTgt spid="90"/>
                                        </p:tgtEl>
                                        <p:attrNameLst>
                                          <p:attrName>ppt_w</p:attrName>
                                        </p:attrNameLst>
                                      </p:cBhvr>
                                      <p:tavLst>
                                        <p:tav tm="0">
                                          <p:val>
                                            <p:fltVal val="0"/>
                                          </p:val>
                                        </p:tav>
                                        <p:tav tm="100000">
                                          <p:val>
                                            <p:strVal val="#ppt_w"/>
                                          </p:val>
                                        </p:tav>
                                      </p:tavLst>
                                    </p:anim>
                                    <p:anim calcmode="lin" valueType="num">
                                      <p:cBhvr>
                                        <p:cTn id="127" dur="500" fill="hold"/>
                                        <p:tgtEl>
                                          <p:spTgt spid="90"/>
                                        </p:tgtEl>
                                        <p:attrNameLst>
                                          <p:attrName>ppt_h</p:attrName>
                                        </p:attrNameLst>
                                      </p:cBhvr>
                                      <p:tavLst>
                                        <p:tav tm="0">
                                          <p:val>
                                            <p:fltVal val="0"/>
                                          </p:val>
                                        </p:tav>
                                        <p:tav tm="100000">
                                          <p:val>
                                            <p:strVal val="#ppt_h"/>
                                          </p:val>
                                        </p:tav>
                                      </p:tavLst>
                                    </p:anim>
                                    <p:anim calcmode="lin" valueType="num">
                                      <p:cBhvr>
                                        <p:cTn id="128" dur="500" fill="hold"/>
                                        <p:tgtEl>
                                          <p:spTgt spid="90"/>
                                        </p:tgtEl>
                                        <p:attrNameLst>
                                          <p:attrName>style.rotation</p:attrName>
                                        </p:attrNameLst>
                                      </p:cBhvr>
                                      <p:tavLst>
                                        <p:tav tm="0">
                                          <p:val>
                                            <p:fltVal val="360"/>
                                          </p:val>
                                        </p:tav>
                                        <p:tav tm="100000">
                                          <p:val>
                                            <p:fltVal val="0"/>
                                          </p:val>
                                        </p:tav>
                                      </p:tavLst>
                                    </p:anim>
                                    <p:animEffect transition="in" filter="fade">
                                      <p:cBhvr>
                                        <p:cTn id="129" dur="500"/>
                                        <p:tgtEl>
                                          <p:spTgt spid="90"/>
                                        </p:tgtEl>
                                      </p:cBhvr>
                                    </p:animEffect>
                                  </p:childTnLst>
                                </p:cTn>
                              </p:par>
                            </p:childTnLst>
                          </p:cTn>
                        </p:par>
                        <p:par>
                          <p:cTn id="130" fill="hold">
                            <p:stCondLst>
                              <p:cond delay="8250"/>
                            </p:stCondLst>
                            <p:childTnLst>
                              <p:par>
                                <p:cTn id="131" presetID="2" presetClass="entr" presetSubtype="1" decel="100000" fill="hold" nodeType="afterEffect">
                                  <p:stCondLst>
                                    <p:cond delay="0"/>
                                  </p:stCondLst>
                                  <p:childTnLst>
                                    <p:set>
                                      <p:cBhvr>
                                        <p:cTn id="132" dur="1" fill="hold">
                                          <p:stCondLst>
                                            <p:cond delay="0"/>
                                          </p:stCondLst>
                                        </p:cTn>
                                        <p:tgtEl>
                                          <p:spTgt spid="91"/>
                                        </p:tgtEl>
                                        <p:attrNameLst>
                                          <p:attrName>style.visibility</p:attrName>
                                        </p:attrNameLst>
                                      </p:cBhvr>
                                      <p:to>
                                        <p:strVal val="visible"/>
                                      </p:to>
                                    </p:set>
                                    <p:anim calcmode="lin" valueType="num">
                                      <p:cBhvr additive="base">
                                        <p:cTn id="133" dur="500" fill="hold"/>
                                        <p:tgtEl>
                                          <p:spTgt spid="91"/>
                                        </p:tgtEl>
                                        <p:attrNameLst>
                                          <p:attrName>ppt_x</p:attrName>
                                        </p:attrNameLst>
                                      </p:cBhvr>
                                      <p:tavLst>
                                        <p:tav tm="0">
                                          <p:val>
                                            <p:strVal val="#ppt_x"/>
                                          </p:val>
                                        </p:tav>
                                        <p:tav tm="100000">
                                          <p:val>
                                            <p:strVal val="#ppt_x"/>
                                          </p:val>
                                        </p:tav>
                                      </p:tavLst>
                                    </p:anim>
                                    <p:anim calcmode="lin" valueType="num">
                                      <p:cBhvr additive="base">
                                        <p:cTn id="134" dur="500" fill="hold"/>
                                        <p:tgtEl>
                                          <p:spTgt spid="91"/>
                                        </p:tgtEl>
                                        <p:attrNameLst>
                                          <p:attrName>ppt_y</p:attrName>
                                        </p:attrNameLst>
                                      </p:cBhvr>
                                      <p:tavLst>
                                        <p:tav tm="0">
                                          <p:val>
                                            <p:strVal val="0-#ppt_h/2"/>
                                          </p:val>
                                        </p:tav>
                                        <p:tav tm="100000">
                                          <p:val>
                                            <p:strVal val="#ppt_y"/>
                                          </p:val>
                                        </p:tav>
                                      </p:tavLst>
                                    </p:anim>
                                  </p:childTnLst>
                                </p:cTn>
                              </p:par>
                              <p:par>
                                <p:cTn id="135" presetID="2" presetClass="entr" presetSubtype="1" decel="100000" fill="hold" grpId="0" nodeType="with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 calcmode="lin" valueType="num">
                                      <p:cBhvr additive="base">
                                        <p:cTn id="137" dur="500" fill="hold"/>
                                        <p:tgtEl>
                                          <p:spTgt spid="94">
                                            <p:txEl>
                                              <p:pRg st="0" end="0"/>
                                            </p:txEl>
                                          </p:spTgt>
                                        </p:tgtEl>
                                        <p:attrNameLst>
                                          <p:attrName>ppt_x</p:attrName>
                                        </p:attrNameLst>
                                      </p:cBhvr>
                                      <p:tavLst>
                                        <p:tav tm="0">
                                          <p:val>
                                            <p:strVal val="#ppt_x"/>
                                          </p:val>
                                        </p:tav>
                                        <p:tav tm="100000">
                                          <p:val>
                                            <p:strVal val="#ppt_x"/>
                                          </p:val>
                                        </p:tav>
                                      </p:tavLst>
                                    </p:anim>
                                    <p:anim calcmode="lin" valueType="num">
                                      <p:cBhvr additive="base">
                                        <p:cTn id="138" dur="500" fill="hold"/>
                                        <p:tgtEl>
                                          <p:spTgt spid="94">
                                            <p:txEl>
                                              <p:pRg st="0" end="0"/>
                                            </p:txEl>
                                          </p:spTgt>
                                        </p:tgtEl>
                                        <p:attrNameLst>
                                          <p:attrName>ppt_y</p:attrName>
                                        </p:attrNameLst>
                                      </p:cBhvr>
                                      <p:tavLst>
                                        <p:tav tm="0">
                                          <p:val>
                                            <p:strVal val="0-#ppt_h/2"/>
                                          </p:val>
                                        </p:tav>
                                        <p:tav tm="100000">
                                          <p:val>
                                            <p:strVal val="#ppt_y"/>
                                          </p:val>
                                        </p:tav>
                                      </p:tavLst>
                                    </p:anim>
                                  </p:childTnLst>
                                </p:cTn>
                              </p:par>
                            </p:childTnLst>
                          </p:cTn>
                        </p:par>
                        <p:par>
                          <p:cTn id="139" fill="hold">
                            <p:stCondLst>
                              <p:cond delay="8750"/>
                            </p:stCondLst>
                            <p:childTnLst>
                              <p:par>
                                <p:cTn id="140" presetID="2" presetClass="entr" presetSubtype="4" decel="100000" fill="hold" grpId="0" nodeType="after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250"/>
                                  </p:stCondLst>
                                  <p:childTnLst>
                                    <p:set>
                                      <p:cBhvr>
                                        <p:cTn id="145" dur="1" fill="hold">
                                          <p:stCondLst>
                                            <p:cond delay="0"/>
                                          </p:stCondLst>
                                        </p:cTn>
                                        <p:tgtEl>
                                          <p:spTgt spid="88">
                                            <p:txEl>
                                              <p:pRg st="0" end="0"/>
                                            </p:txEl>
                                          </p:spTgt>
                                        </p:tgtEl>
                                        <p:attrNameLst>
                                          <p:attrName>style.visibility</p:attrName>
                                        </p:attrNameLst>
                                      </p:cBhvr>
                                      <p:to>
                                        <p:strVal val="visible"/>
                                      </p:to>
                                    </p:set>
                                    <p:anim calcmode="lin" valueType="num">
                                      <p:cBhvr additive="base">
                                        <p:cTn id="146"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8">
                                            <p:txEl>
                                              <p:pRg st="0" end="0"/>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9500"/>
                            </p:stCondLst>
                            <p:childTnLst>
                              <p:par>
                                <p:cTn id="149" presetID="22" presetClass="entr" presetSubtype="8" fill="hold" nodeType="afterEffect">
                                  <p:stCondLst>
                                    <p:cond delay="0"/>
                                  </p:stCondLst>
                                  <p:childTnLst>
                                    <p:set>
                                      <p:cBhvr>
                                        <p:cTn id="150" dur="1" fill="hold">
                                          <p:stCondLst>
                                            <p:cond delay="0"/>
                                          </p:stCondLst>
                                        </p:cTn>
                                        <p:tgtEl>
                                          <p:spTgt spid="104"/>
                                        </p:tgtEl>
                                        <p:attrNameLst>
                                          <p:attrName>style.visibility</p:attrName>
                                        </p:attrNameLst>
                                      </p:cBhvr>
                                      <p:to>
                                        <p:strVal val="visible"/>
                                      </p:to>
                                    </p:set>
                                    <p:animEffect transition="in" filter="wipe(left)">
                                      <p:cBhvr>
                                        <p:cTn id="151" dur="500"/>
                                        <p:tgtEl>
                                          <p:spTgt spid="104"/>
                                        </p:tgtEl>
                                      </p:cBhvr>
                                    </p:animEffect>
                                  </p:childTnLst>
                                </p:cTn>
                              </p:par>
                            </p:childTnLst>
                          </p:cTn>
                        </p:par>
                        <p:par>
                          <p:cTn id="152" fill="hold">
                            <p:stCondLst>
                              <p:cond delay="10000"/>
                            </p:stCondLst>
                            <p:childTnLst>
                              <p:par>
                                <p:cTn id="153" presetID="49" presetClass="entr" presetSubtype="0" decel="100000" fill="hold" grpId="0" nodeType="after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p:cTn id="155" dur="300" fill="hold"/>
                                        <p:tgtEl>
                                          <p:spTgt spid="98"/>
                                        </p:tgtEl>
                                        <p:attrNameLst>
                                          <p:attrName>ppt_w</p:attrName>
                                        </p:attrNameLst>
                                      </p:cBhvr>
                                      <p:tavLst>
                                        <p:tav tm="0">
                                          <p:val>
                                            <p:fltVal val="0"/>
                                          </p:val>
                                        </p:tav>
                                        <p:tav tm="100000">
                                          <p:val>
                                            <p:strVal val="#ppt_w"/>
                                          </p:val>
                                        </p:tav>
                                      </p:tavLst>
                                    </p:anim>
                                    <p:anim calcmode="lin" valueType="num">
                                      <p:cBhvr>
                                        <p:cTn id="156" dur="300" fill="hold"/>
                                        <p:tgtEl>
                                          <p:spTgt spid="98"/>
                                        </p:tgtEl>
                                        <p:attrNameLst>
                                          <p:attrName>ppt_h</p:attrName>
                                        </p:attrNameLst>
                                      </p:cBhvr>
                                      <p:tavLst>
                                        <p:tav tm="0">
                                          <p:val>
                                            <p:fltVal val="0"/>
                                          </p:val>
                                        </p:tav>
                                        <p:tav tm="100000">
                                          <p:val>
                                            <p:strVal val="#ppt_h"/>
                                          </p:val>
                                        </p:tav>
                                      </p:tavLst>
                                    </p:anim>
                                    <p:anim calcmode="lin" valueType="num">
                                      <p:cBhvr>
                                        <p:cTn id="157" dur="300" fill="hold"/>
                                        <p:tgtEl>
                                          <p:spTgt spid="98"/>
                                        </p:tgtEl>
                                        <p:attrNameLst>
                                          <p:attrName>style.rotation</p:attrName>
                                        </p:attrNameLst>
                                      </p:cBhvr>
                                      <p:tavLst>
                                        <p:tav tm="0">
                                          <p:val>
                                            <p:fltVal val="360"/>
                                          </p:val>
                                        </p:tav>
                                        <p:tav tm="100000">
                                          <p:val>
                                            <p:fltVal val="0"/>
                                          </p:val>
                                        </p:tav>
                                      </p:tavLst>
                                    </p:anim>
                                    <p:animEffect transition="in" filter="fade">
                                      <p:cBhvr>
                                        <p:cTn id="158" dur="300"/>
                                        <p:tgtEl>
                                          <p:spTgt spid="98"/>
                                        </p:tgtEl>
                                      </p:cBhvr>
                                    </p:animEffect>
                                  </p:childTnLst>
                                </p:cTn>
                              </p:par>
                              <p:par>
                                <p:cTn id="159" presetID="49" presetClass="entr" presetSubtype="0" decel="100000" fill="hold" grpId="0" nodeType="withEffect">
                                  <p:stCondLst>
                                    <p:cond delay="0"/>
                                  </p:stCondLst>
                                  <p:childTnLst>
                                    <p:set>
                                      <p:cBhvr>
                                        <p:cTn id="160" dur="1" fill="hold">
                                          <p:stCondLst>
                                            <p:cond delay="0"/>
                                          </p:stCondLst>
                                        </p:cTn>
                                        <p:tgtEl>
                                          <p:spTgt spid="99"/>
                                        </p:tgtEl>
                                        <p:attrNameLst>
                                          <p:attrName>style.visibility</p:attrName>
                                        </p:attrNameLst>
                                      </p:cBhvr>
                                      <p:to>
                                        <p:strVal val="visible"/>
                                      </p:to>
                                    </p:set>
                                    <p:anim calcmode="lin" valueType="num">
                                      <p:cBhvr>
                                        <p:cTn id="161" dur="500" fill="hold"/>
                                        <p:tgtEl>
                                          <p:spTgt spid="99"/>
                                        </p:tgtEl>
                                        <p:attrNameLst>
                                          <p:attrName>ppt_w</p:attrName>
                                        </p:attrNameLst>
                                      </p:cBhvr>
                                      <p:tavLst>
                                        <p:tav tm="0">
                                          <p:val>
                                            <p:fltVal val="0"/>
                                          </p:val>
                                        </p:tav>
                                        <p:tav tm="100000">
                                          <p:val>
                                            <p:strVal val="#ppt_w"/>
                                          </p:val>
                                        </p:tav>
                                      </p:tavLst>
                                    </p:anim>
                                    <p:anim calcmode="lin" valueType="num">
                                      <p:cBhvr>
                                        <p:cTn id="162" dur="500" fill="hold"/>
                                        <p:tgtEl>
                                          <p:spTgt spid="99"/>
                                        </p:tgtEl>
                                        <p:attrNameLst>
                                          <p:attrName>ppt_h</p:attrName>
                                        </p:attrNameLst>
                                      </p:cBhvr>
                                      <p:tavLst>
                                        <p:tav tm="0">
                                          <p:val>
                                            <p:fltVal val="0"/>
                                          </p:val>
                                        </p:tav>
                                        <p:tav tm="100000">
                                          <p:val>
                                            <p:strVal val="#ppt_h"/>
                                          </p:val>
                                        </p:tav>
                                      </p:tavLst>
                                    </p:anim>
                                    <p:anim calcmode="lin" valueType="num">
                                      <p:cBhvr>
                                        <p:cTn id="163" dur="500" fill="hold"/>
                                        <p:tgtEl>
                                          <p:spTgt spid="99"/>
                                        </p:tgtEl>
                                        <p:attrNameLst>
                                          <p:attrName>style.rotation</p:attrName>
                                        </p:attrNameLst>
                                      </p:cBhvr>
                                      <p:tavLst>
                                        <p:tav tm="0">
                                          <p:val>
                                            <p:fltVal val="360"/>
                                          </p:val>
                                        </p:tav>
                                        <p:tav tm="100000">
                                          <p:val>
                                            <p:fltVal val="0"/>
                                          </p:val>
                                        </p:tav>
                                      </p:tavLst>
                                    </p:anim>
                                    <p:animEffect transition="in" filter="fade">
                                      <p:cBhvr>
                                        <p:cTn id="164" dur="500"/>
                                        <p:tgtEl>
                                          <p:spTgt spid="99"/>
                                        </p:tgtEl>
                                      </p:cBhvr>
                                    </p:animEffect>
                                  </p:childTnLst>
                                </p:cTn>
                              </p:par>
                            </p:childTnLst>
                          </p:cTn>
                        </p:par>
                        <p:par>
                          <p:cTn id="165" fill="hold">
                            <p:stCondLst>
                              <p:cond delay="10500"/>
                            </p:stCondLst>
                            <p:childTnLst>
                              <p:par>
                                <p:cTn id="166" presetID="2" presetClass="entr" presetSubtype="1" decel="100000" fill="hold" nodeType="afterEffect">
                                  <p:stCondLst>
                                    <p:cond delay="0"/>
                                  </p:stCondLst>
                                  <p:childTnLst>
                                    <p:set>
                                      <p:cBhvr>
                                        <p:cTn id="167" dur="1" fill="hold">
                                          <p:stCondLst>
                                            <p:cond delay="0"/>
                                          </p:stCondLst>
                                        </p:cTn>
                                        <p:tgtEl>
                                          <p:spTgt spid="100"/>
                                        </p:tgtEl>
                                        <p:attrNameLst>
                                          <p:attrName>style.visibility</p:attrName>
                                        </p:attrNameLst>
                                      </p:cBhvr>
                                      <p:to>
                                        <p:strVal val="visible"/>
                                      </p:to>
                                    </p:set>
                                    <p:anim calcmode="lin" valueType="num">
                                      <p:cBhvr additive="base">
                                        <p:cTn id="168" dur="500" fill="hold"/>
                                        <p:tgtEl>
                                          <p:spTgt spid="100"/>
                                        </p:tgtEl>
                                        <p:attrNameLst>
                                          <p:attrName>ppt_x</p:attrName>
                                        </p:attrNameLst>
                                      </p:cBhvr>
                                      <p:tavLst>
                                        <p:tav tm="0">
                                          <p:val>
                                            <p:strVal val="#ppt_x"/>
                                          </p:val>
                                        </p:tav>
                                        <p:tav tm="100000">
                                          <p:val>
                                            <p:strVal val="#ppt_x"/>
                                          </p:val>
                                        </p:tav>
                                      </p:tavLst>
                                    </p:anim>
                                    <p:anim calcmode="lin" valueType="num">
                                      <p:cBhvr additive="base">
                                        <p:cTn id="169" dur="500" fill="hold"/>
                                        <p:tgtEl>
                                          <p:spTgt spid="100"/>
                                        </p:tgtEl>
                                        <p:attrNameLst>
                                          <p:attrName>ppt_y</p:attrName>
                                        </p:attrNameLst>
                                      </p:cBhvr>
                                      <p:tavLst>
                                        <p:tav tm="0">
                                          <p:val>
                                            <p:strVal val="0-#ppt_h/2"/>
                                          </p:val>
                                        </p:tav>
                                        <p:tav tm="100000">
                                          <p:val>
                                            <p:strVal val="#ppt_y"/>
                                          </p:val>
                                        </p:tav>
                                      </p:tavLst>
                                    </p:anim>
                                  </p:childTnLst>
                                </p:cTn>
                              </p:par>
                              <p:par>
                                <p:cTn id="170" presetID="2" presetClass="entr" presetSubtype="1" decel="100000" fill="hold" grpId="0" nodeType="withEffect">
                                  <p:stCondLst>
                                    <p:cond delay="0"/>
                                  </p:stCondLst>
                                  <p:childTnLst>
                                    <p:set>
                                      <p:cBhvr>
                                        <p:cTn id="171" dur="1" fill="hold">
                                          <p:stCondLst>
                                            <p:cond delay="0"/>
                                          </p:stCondLst>
                                        </p:cTn>
                                        <p:tgtEl>
                                          <p:spTgt spid="103">
                                            <p:txEl>
                                              <p:pRg st="0" end="0"/>
                                            </p:txEl>
                                          </p:spTgt>
                                        </p:tgtEl>
                                        <p:attrNameLst>
                                          <p:attrName>style.visibility</p:attrName>
                                        </p:attrNameLst>
                                      </p:cBhvr>
                                      <p:to>
                                        <p:strVal val="visible"/>
                                      </p:to>
                                    </p:set>
                                    <p:anim calcmode="lin" valueType="num">
                                      <p:cBhvr additive="base">
                                        <p:cTn id="172" dur="500" fill="hold"/>
                                        <p:tgtEl>
                                          <p:spTgt spid="103">
                                            <p:txEl>
                                              <p:pRg st="0" end="0"/>
                                            </p:txEl>
                                          </p:spTgt>
                                        </p:tgtEl>
                                        <p:attrNameLst>
                                          <p:attrName>ppt_x</p:attrName>
                                        </p:attrNameLst>
                                      </p:cBhvr>
                                      <p:tavLst>
                                        <p:tav tm="0">
                                          <p:val>
                                            <p:strVal val="#ppt_x"/>
                                          </p:val>
                                        </p:tav>
                                        <p:tav tm="100000">
                                          <p:val>
                                            <p:strVal val="#ppt_x"/>
                                          </p:val>
                                        </p:tav>
                                      </p:tavLst>
                                    </p:anim>
                                    <p:anim calcmode="lin" valueType="num">
                                      <p:cBhvr additive="base">
                                        <p:cTn id="173" dur="500" fill="hold"/>
                                        <p:tgtEl>
                                          <p:spTgt spid="103">
                                            <p:txEl>
                                              <p:pRg st="0" end="0"/>
                                            </p:txEl>
                                          </p:spTgt>
                                        </p:tgtEl>
                                        <p:attrNameLst>
                                          <p:attrName>ppt_y</p:attrName>
                                        </p:attrNameLst>
                                      </p:cBhvr>
                                      <p:tavLst>
                                        <p:tav tm="0">
                                          <p:val>
                                            <p:strVal val="0-#ppt_h/2"/>
                                          </p:val>
                                        </p:tav>
                                        <p:tav tm="100000">
                                          <p:val>
                                            <p:strVal val="#ppt_y"/>
                                          </p:val>
                                        </p:tav>
                                      </p:tavLst>
                                    </p:anim>
                                  </p:childTnLst>
                                </p:cTn>
                              </p:par>
                            </p:childTnLst>
                          </p:cTn>
                        </p:par>
                        <p:par>
                          <p:cTn id="174" fill="hold">
                            <p:stCondLst>
                              <p:cond delay="11000"/>
                            </p:stCondLst>
                            <p:childTnLst>
                              <p:par>
                                <p:cTn id="175" presetID="2" presetClass="entr" presetSubtype="4" decel="100000" fill="hold" grpId="0" nodeType="afterEffect">
                                  <p:stCondLst>
                                    <p:cond delay="0"/>
                                  </p:stCondLst>
                                  <p:childTnLst>
                                    <p:set>
                                      <p:cBhvr>
                                        <p:cTn id="176" dur="1" fill="hold">
                                          <p:stCondLst>
                                            <p:cond delay="0"/>
                                          </p:stCondLst>
                                        </p:cTn>
                                        <p:tgtEl>
                                          <p:spTgt spid="96">
                                            <p:txEl>
                                              <p:pRg st="0" end="0"/>
                                            </p:txEl>
                                          </p:spTgt>
                                        </p:tgtEl>
                                        <p:attrNameLst>
                                          <p:attrName>style.visibility</p:attrName>
                                        </p:attrNameLst>
                                      </p:cBhvr>
                                      <p:to>
                                        <p:strVal val="visible"/>
                                      </p:to>
                                    </p:set>
                                    <p:anim calcmode="lin" valueType="num">
                                      <p:cBhvr additive="base">
                                        <p:cTn id="177" dur="500" fill="hold"/>
                                        <p:tgtEl>
                                          <p:spTgt spid="96">
                                            <p:txEl>
                                              <p:pRg st="0" end="0"/>
                                            </p:txEl>
                                          </p:spTgt>
                                        </p:tgtEl>
                                        <p:attrNameLst>
                                          <p:attrName>ppt_x</p:attrName>
                                        </p:attrNameLst>
                                      </p:cBhvr>
                                      <p:tavLst>
                                        <p:tav tm="0">
                                          <p:val>
                                            <p:strVal val="#ppt_x"/>
                                          </p:val>
                                        </p:tav>
                                        <p:tav tm="100000">
                                          <p:val>
                                            <p:strVal val="#ppt_x"/>
                                          </p:val>
                                        </p:tav>
                                      </p:tavLst>
                                    </p:anim>
                                    <p:anim calcmode="lin" valueType="num">
                                      <p:cBhvr additive="base">
                                        <p:cTn id="178" dur="500" fill="hold"/>
                                        <p:tgtEl>
                                          <p:spTgt spid="96">
                                            <p:txEl>
                                              <p:pRg st="0" end="0"/>
                                            </p:txEl>
                                          </p:spTgt>
                                        </p:tgtEl>
                                        <p:attrNameLst>
                                          <p:attrName>ppt_y</p:attrName>
                                        </p:attrNameLst>
                                      </p:cBhvr>
                                      <p:tavLst>
                                        <p:tav tm="0">
                                          <p:val>
                                            <p:strVal val="1+#ppt_h/2"/>
                                          </p:val>
                                        </p:tav>
                                        <p:tav tm="100000">
                                          <p:val>
                                            <p:strVal val="#ppt_y"/>
                                          </p:val>
                                        </p:tav>
                                      </p:tavLst>
                                    </p:anim>
                                  </p:childTnLst>
                                </p:cTn>
                              </p:par>
                              <p:par>
                                <p:cTn id="179" presetID="2" presetClass="entr" presetSubtype="4" decel="100000" fill="hold" grpId="0" nodeType="withEffect">
                                  <p:stCondLst>
                                    <p:cond delay="250"/>
                                  </p:stCondLst>
                                  <p:childTnLst>
                                    <p:set>
                                      <p:cBhvr>
                                        <p:cTn id="180" dur="1" fill="hold">
                                          <p:stCondLst>
                                            <p:cond delay="0"/>
                                          </p:stCondLst>
                                        </p:cTn>
                                        <p:tgtEl>
                                          <p:spTgt spid="97">
                                            <p:txEl>
                                              <p:pRg st="0" end="0"/>
                                            </p:txEl>
                                          </p:spTgt>
                                        </p:tgtEl>
                                        <p:attrNameLst>
                                          <p:attrName>style.visibility</p:attrName>
                                        </p:attrNameLst>
                                      </p:cBhvr>
                                      <p:to>
                                        <p:strVal val="visible"/>
                                      </p:to>
                                    </p:set>
                                    <p:anim calcmode="lin" valueType="num">
                                      <p:cBhvr additive="base">
                                        <p:cTn id="181" dur="500" fill="hold"/>
                                        <p:tgtEl>
                                          <p:spTgt spid="97">
                                            <p:txEl>
                                              <p:pRg st="0" end="0"/>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97">
                                            <p:txEl>
                                              <p:pRg st="0" end="0"/>
                                            </p:txEl>
                                          </p:spTgt>
                                        </p:tgtEl>
                                        <p:attrNameLst>
                                          <p:attrName>ppt_y</p:attrName>
                                        </p:attrNameLst>
                                      </p:cBhvr>
                                      <p:tavLst>
                                        <p:tav tm="0">
                                          <p:val>
                                            <p:strVal val="1+#ppt_h/2"/>
                                          </p:val>
                                        </p:tav>
                                        <p:tav tm="100000">
                                          <p:val>
                                            <p:strVal val="#ppt_y"/>
                                          </p:val>
                                        </p:tav>
                                      </p:tavLst>
                                    </p:anim>
                                  </p:childTnLst>
                                </p:cTn>
                              </p:par>
                            </p:childTnLst>
                          </p:cTn>
                        </p:par>
                        <p:par>
                          <p:cTn id="183" fill="hold">
                            <p:stCondLst>
                              <p:cond delay="11750"/>
                            </p:stCondLst>
                            <p:childTnLst>
                              <p:par>
                                <p:cTn id="184" presetID="22" presetClass="entr" presetSubtype="8" fill="hold" nodeType="afterEffect">
                                  <p:stCondLst>
                                    <p:cond delay="0"/>
                                  </p:stCondLst>
                                  <p:childTnLst>
                                    <p:set>
                                      <p:cBhvr>
                                        <p:cTn id="185" dur="1" fill="hold">
                                          <p:stCondLst>
                                            <p:cond delay="0"/>
                                          </p:stCondLst>
                                        </p:cTn>
                                        <p:tgtEl>
                                          <p:spTgt spid="105"/>
                                        </p:tgtEl>
                                        <p:attrNameLst>
                                          <p:attrName>style.visibility</p:attrName>
                                        </p:attrNameLst>
                                      </p:cBhvr>
                                      <p:to>
                                        <p:strVal val="visible"/>
                                      </p:to>
                                    </p:set>
                                    <p:animEffect transition="in" filter="wipe(left)">
                                      <p:cBhvr>
                                        <p:cTn id="18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30" grpId="0" build="p">
        <p:tmplLst>
          <p:tmpl lvl="1">
            <p:tnLst>
              <p:par>
                <p:cTn presetID="2" presetClass="entr" presetSubtype="4" decel="10000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2" presetClass="entr" presetSubtype="4" decel="10000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54" grpId="0" animBg="1"/>
      <p:bldP spid="55" grpId="0"/>
      <p:bldP spid="59" grpId="0" build="allAtOnce">
        <p:tmplLst>
          <p:tmpl lvl="1">
            <p:tnLst>
              <p:par>
                <p:cTn presetID="2" presetClass="entr" presetSubtype="1" decel="10000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 calcmode="lin" valueType="num">
                      <p:cBhvr additive="base">
                        <p:cTn dur="500" fill="hold"/>
                        <p:tgtEl>
                          <p:spTgt spid="59"/>
                        </p:tgtEl>
                        <p:attrNameLst>
                          <p:attrName>ppt_x</p:attrName>
                        </p:attrNameLst>
                      </p:cBhvr>
                      <p:tavLst>
                        <p:tav tm="0">
                          <p:val>
                            <p:strVal val="#ppt_x"/>
                          </p:val>
                        </p:tav>
                        <p:tav tm="100000">
                          <p:val>
                            <p:strVal val="#ppt_x"/>
                          </p:val>
                        </p:tav>
                      </p:tavLst>
                    </p:anim>
                    <p:anim calcmode="lin" valueType="num">
                      <p:cBhvr additive="base">
                        <p:cTn dur="500" fill="hold"/>
                        <p:tgtEl>
                          <p:spTgt spid="59"/>
                        </p:tgtEl>
                        <p:attrNameLst>
                          <p:attrName>ppt_y</p:attrName>
                        </p:attrNameLst>
                      </p:cBhvr>
                      <p:tavLst>
                        <p:tav tm="0">
                          <p:val>
                            <p:strVal val="0-#ppt_h/2"/>
                          </p:val>
                        </p:tav>
                        <p:tav tm="100000">
                          <p:val>
                            <p:strVal val="#ppt_y"/>
                          </p:val>
                        </p:tav>
                      </p:tavLst>
                    </p:anim>
                  </p:childTnLst>
                </p:cTn>
              </p:par>
            </p:tnLst>
          </p:tmpl>
        </p:tmplLst>
      </p:bldP>
      <p:bldP spid="61" grpId="0" build="p">
        <p:tmplLst>
          <p:tmpl lvl="1">
            <p:tnLst>
              <p:par>
                <p:cTn presetID="2" presetClass="entr" presetSubtype="4" decel="100000" fill="hold" nodeType="after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build="p">
        <p:tmplLst>
          <p:tmpl lvl="1">
            <p:tnLst>
              <p:par>
                <p:cTn presetID="2" presetClass="entr" presetSubtype="4" decel="100000" fill="hold" nodeType="withEffect">
                  <p:stCondLst>
                    <p:cond delay="25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500" fill="hold"/>
                        <p:tgtEl>
                          <p:spTgt spid="62"/>
                        </p:tgtEl>
                        <p:attrNameLst>
                          <p:attrName>ppt_x</p:attrName>
                        </p:attrNameLst>
                      </p:cBhvr>
                      <p:tavLst>
                        <p:tav tm="0">
                          <p:val>
                            <p:strVal val="#ppt_x"/>
                          </p:val>
                        </p:tav>
                        <p:tav tm="100000">
                          <p:val>
                            <p:strVal val="#ppt_x"/>
                          </p:val>
                        </p:tav>
                      </p:tavLst>
                    </p:anim>
                    <p:anim calcmode="lin" valueType="num">
                      <p:cBhvr additive="base">
                        <p:cTn dur="500" fill="hold"/>
                        <p:tgtEl>
                          <p:spTgt spid="62"/>
                        </p:tgtEl>
                        <p:attrNameLst>
                          <p:attrName>ppt_y</p:attrName>
                        </p:attrNameLst>
                      </p:cBhvr>
                      <p:tavLst>
                        <p:tav tm="0">
                          <p:val>
                            <p:strVal val="1+#ppt_h/2"/>
                          </p:val>
                        </p:tav>
                        <p:tav tm="100000">
                          <p:val>
                            <p:strVal val="#ppt_y"/>
                          </p:val>
                        </p:tav>
                      </p:tavLst>
                    </p:anim>
                  </p:childTnLst>
                </p:cTn>
              </p:par>
            </p:tnLst>
          </p:tmpl>
        </p:tmplLst>
      </p:bldP>
      <p:bldP spid="63" grpId="0" animBg="1"/>
      <p:bldP spid="64" grpId="0"/>
      <p:bldP spid="68" grpId="0" build="allAtOnce">
        <p:tmplLst>
          <p:tmpl lvl="1">
            <p:tnLst>
              <p:par>
                <p:cTn presetID="2" presetClass="entr" presetSubtype="1" decel="100000" fill="hold" nodeType="withEffect">
                  <p:stCondLst>
                    <p:cond delay="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500" fill="hold"/>
                        <p:tgtEl>
                          <p:spTgt spid="68"/>
                        </p:tgtEl>
                        <p:attrNameLst>
                          <p:attrName>ppt_x</p:attrName>
                        </p:attrNameLst>
                      </p:cBhvr>
                      <p:tavLst>
                        <p:tav tm="0">
                          <p:val>
                            <p:strVal val="#ppt_x"/>
                          </p:val>
                        </p:tav>
                        <p:tav tm="100000">
                          <p:val>
                            <p:strVal val="#ppt_x"/>
                          </p:val>
                        </p:tav>
                      </p:tavLst>
                    </p:anim>
                    <p:anim calcmode="lin" valueType="num">
                      <p:cBhvr additive="base">
                        <p:cTn dur="500" fill="hold"/>
                        <p:tgtEl>
                          <p:spTgt spid="68"/>
                        </p:tgtEl>
                        <p:attrNameLst>
                          <p:attrName>ppt_y</p:attrName>
                        </p:attrNameLst>
                      </p:cBhvr>
                      <p:tavLst>
                        <p:tav tm="0">
                          <p:val>
                            <p:strVal val="0-#ppt_h/2"/>
                          </p:val>
                        </p:tav>
                        <p:tav tm="100000">
                          <p:val>
                            <p:strVal val="#ppt_y"/>
                          </p:val>
                        </p:tav>
                      </p:tavLst>
                    </p:anim>
                  </p:childTnLst>
                </p:cTn>
              </p:par>
            </p:tnLst>
          </p:tmpl>
        </p:tmplLst>
      </p:bldP>
      <p:bldP spid="78" grpId="0" build="p">
        <p:tmplLst>
          <p:tmpl lvl="1">
            <p:tnLst>
              <p:par>
                <p:cTn presetID="2" presetClass="entr" presetSubtype="4" decel="10000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500" fill="hold"/>
                        <p:tgtEl>
                          <p:spTgt spid="78"/>
                        </p:tgtEl>
                        <p:attrNameLst>
                          <p:attrName>ppt_x</p:attrName>
                        </p:attrNameLst>
                      </p:cBhvr>
                      <p:tavLst>
                        <p:tav tm="0">
                          <p:val>
                            <p:strVal val="#ppt_x"/>
                          </p:val>
                        </p:tav>
                        <p:tav tm="100000">
                          <p:val>
                            <p:strVal val="#ppt_x"/>
                          </p:val>
                        </p:tav>
                      </p:tavLst>
                    </p:anim>
                    <p:anim calcmode="lin" valueType="num">
                      <p:cBhvr additive="base">
                        <p:cTn dur="500" fill="hold"/>
                        <p:tgtEl>
                          <p:spTgt spid="78"/>
                        </p:tgtEl>
                        <p:attrNameLst>
                          <p:attrName>ppt_y</p:attrName>
                        </p:attrNameLst>
                      </p:cBhvr>
                      <p:tavLst>
                        <p:tav tm="0">
                          <p:val>
                            <p:strVal val="1+#ppt_h/2"/>
                          </p:val>
                        </p:tav>
                        <p:tav tm="100000">
                          <p:val>
                            <p:strVal val="#ppt_y"/>
                          </p:val>
                        </p:tav>
                      </p:tavLst>
                    </p:anim>
                  </p:childTnLst>
                </p:cTn>
              </p:par>
            </p:tnLst>
          </p:tmpl>
        </p:tmplLst>
      </p:bldP>
      <p:bldP spid="79" grpId="0" build="p">
        <p:tmplLst>
          <p:tmpl lvl="1">
            <p:tnLst>
              <p:par>
                <p:cTn presetID="2" presetClass="entr" presetSubtype="4" decel="100000" fill="hold" nodeType="withEffect">
                  <p:stCondLst>
                    <p:cond delay="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1+#ppt_h/2"/>
                          </p:val>
                        </p:tav>
                        <p:tav tm="100000">
                          <p:val>
                            <p:strVal val="#ppt_y"/>
                          </p:val>
                        </p:tav>
                      </p:tavLst>
                    </p:anim>
                  </p:childTnLst>
                </p:cTn>
              </p:par>
            </p:tnLst>
          </p:tmpl>
        </p:tmplLst>
      </p:bldP>
      <p:bldP spid="80" grpId="0" animBg="1"/>
      <p:bldP spid="81" grpId="0"/>
      <p:bldP spid="85" grpId="0" build="allAtOnce">
        <p:tmplLst>
          <p:tmpl lvl="1">
            <p:tnLst>
              <p:par>
                <p:cTn presetID="2" presetClass="entr" presetSubtype="1" decel="100000" fill="hold" nodeType="withEffect">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500" fill="hold"/>
                        <p:tgtEl>
                          <p:spTgt spid="85"/>
                        </p:tgtEl>
                        <p:attrNameLst>
                          <p:attrName>ppt_x</p:attrName>
                        </p:attrNameLst>
                      </p:cBhvr>
                      <p:tavLst>
                        <p:tav tm="0">
                          <p:val>
                            <p:strVal val="#ppt_x"/>
                          </p:val>
                        </p:tav>
                        <p:tav tm="100000">
                          <p:val>
                            <p:strVal val="#ppt_x"/>
                          </p:val>
                        </p:tav>
                      </p:tavLst>
                    </p:anim>
                    <p:anim calcmode="lin" valueType="num">
                      <p:cBhvr additive="base">
                        <p:cTn dur="500" fill="hold"/>
                        <p:tgtEl>
                          <p:spTgt spid="85"/>
                        </p:tgtEl>
                        <p:attrNameLst>
                          <p:attrName>ppt_y</p:attrName>
                        </p:attrNameLst>
                      </p:cBhvr>
                      <p:tavLst>
                        <p:tav tm="0">
                          <p:val>
                            <p:strVal val="0-#ppt_h/2"/>
                          </p:val>
                        </p:tav>
                        <p:tav tm="100000">
                          <p:val>
                            <p:strVal val="#ppt_y"/>
                          </p:val>
                        </p:tav>
                      </p:tavLst>
                    </p:anim>
                  </p:childTnLst>
                </p:cTn>
              </p:par>
            </p:tnLst>
          </p:tmpl>
        </p:tmplLst>
      </p:bldP>
      <p:bldP spid="87" grpId="0" build="p">
        <p:tmplLst>
          <p:tmpl lvl="1">
            <p:tnLst>
              <p:par>
                <p:cTn presetID="2" presetClass="entr" presetSubtype="4" decel="100000" fill="hold" nodeType="after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88" grpId="0" build="p">
        <p:tmplLst>
          <p:tmpl lvl="1">
            <p:tnLst>
              <p:par>
                <p:cTn presetID="2" presetClass="entr" presetSubtype="4" decel="100000" fill="hold" nodeType="withEffect">
                  <p:stCondLst>
                    <p:cond delay="25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500" fill="hold"/>
                        <p:tgtEl>
                          <p:spTgt spid="88"/>
                        </p:tgtEl>
                        <p:attrNameLst>
                          <p:attrName>ppt_x</p:attrName>
                        </p:attrNameLst>
                      </p:cBhvr>
                      <p:tavLst>
                        <p:tav tm="0">
                          <p:val>
                            <p:strVal val="#ppt_x"/>
                          </p:val>
                        </p:tav>
                        <p:tav tm="100000">
                          <p:val>
                            <p:strVal val="#ppt_x"/>
                          </p:val>
                        </p:tav>
                      </p:tavLst>
                    </p:anim>
                    <p:anim calcmode="lin" valueType="num">
                      <p:cBhvr additive="base">
                        <p:cTn dur="500" fill="hold"/>
                        <p:tgtEl>
                          <p:spTgt spid="88"/>
                        </p:tgtEl>
                        <p:attrNameLst>
                          <p:attrName>ppt_y</p:attrName>
                        </p:attrNameLst>
                      </p:cBhvr>
                      <p:tavLst>
                        <p:tav tm="0">
                          <p:val>
                            <p:strVal val="1+#ppt_h/2"/>
                          </p:val>
                        </p:tav>
                        <p:tav tm="100000">
                          <p:val>
                            <p:strVal val="#ppt_y"/>
                          </p:val>
                        </p:tav>
                      </p:tavLst>
                    </p:anim>
                  </p:childTnLst>
                </p:cTn>
              </p:par>
            </p:tnLst>
          </p:tmpl>
        </p:tmplLst>
      </p:bldP>
      <p:bldP spid="89" grpId="0" animBg="1"/>
      <p:bldP spid="90" grpId="0"/>
      <p:bldP spid="94" grpId="0" build="allAtOnce">
        <p:tmplLst>
          <p:tmpl lvl="1">
            <p:tnLst>
              <p:par>
                <p:cTn presetID="2" presetClass="entr" presetSubtype="1" decel="100000" fill="hold" nodeType="withEffect">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fill="hold"/>
                        <p:tgtEl>
                          <p:spTgt spid="94"/>
                        </p:tgtEl>
                        <p:attrNameLst>
                          <p:attrName>ppt_x</p:attrName>
                        </p:attrNameLst>
                      </p:cBhvr>
                      <p:tavLst>
                        <p:tav tm="0">
                          <p:val>
                            <p:strVal val="#ppt_x"/>
                          </p:val>
                        </p:tav>
                        <p:tav tm="100000">
                          <p:val>
                            <p:strVal val="#ppt_x"/>
                          </p:val>
                        </p:tav>
                      </p:tavLst>
                    </p:anim>
                    <p:anim calcmode="lin" valueType="num">
                      <p:cBhvr additive="base">
                        <p:cTn dur="500" fill="hold"/>
                        <p:tgtEl>
                          <p:spTgt spid="94"/>
                        </p:tgtEl>
                        <p:attrNameLst>
                          <p:attrName>ppt_y</p:attrName>
                        </p:attrNameLst>
                      </p:cBhvr>
                      <p:tavLst>
                        <p:tav tm="0">
                          <p:val>
                            <p:strVal val="0-#ppt_h/2"/>
                          </p:val>
                        </p:tav>
                        <p:tav tm="100000">
                          <p:val>
                            <p:strVal val="#ppt_y"/>
                          </p:val>
                        </p:tav>
                      </p:tavLst>
                    </p:anim>
                  </p:childTnLst>
                </p:cTn>
              </p:par>
            </p:tnLst>
          </p:tmpl>
        </p:tmplLst>
      </p:bldP>
      <p:bldP spid="96" grpId="0" build="p">
        <p:tmplLst>
          <p:tmpl lvl="1">
            <p:tnLst>
              <p:par>
                <p:cTn presetID="2" presetClass="entr" presetSubtype="4" decel="100000" fill="hold" nodeType="afterEffect">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500" fill="hold"/>
                        <p:tgtEl>
                          <p:spTgt spid="96"/>
                        </p:tgtEl>
                        <p:attrNameLst>
                          <p:attrName>ppt_x</p:attrName>
                        </p:attrNameLst>
                      </p:cBhvr>
                      <p:tavLst>
                        <p:tav tm="0">
                          <p:val>
                            <p:strVal val="#ppt_x"/>
                          </p:val>
                        </p:tav>
                        <p:tav tm="100000">
                          <p:val>
                            <p:strVal val="#ppt_x"/>
                          </p:val>
                        </p:tav>
                      </p:tavLst>
                    </p:anim>
                    <p:anim calcmode="lin" valueType="num">
                      <p:cBhvr additive="base">
                        <p:cTn dur="500" fill="hold"/>
                        <p:tgtEl>
                          <p:spTgt spid="96"/>
                        </p:tgtEl>
                        <p:attrNameLst>
                          <p:attrName>ppt_y</p:attrName>
                        </p:attrNameLst>
                      </p:cBhvr>
                      <p:tavLst>
                        <p:tav tm="0">
                          <p:val>
                            <p:strVal val="1+#ppt_h/2"/>
                          </p:val>
                        </p:tav>
                        <p:tav tm="100000">
                          <p:val>
                            <p:strVal val="#ppt_y"/>
                          </p:val>
                        </p:tav>
                      </p:tavLst>
                    </p:anim>
                  </p:childTnLst>
                </p:cTn>
              </p:par>
            </p:tnLst>
          </p:tmpl>
        </p:tmplLst>
      </p:bldP>
      <p:bldP spid="97" grpId="0" build="p">
        <p:tmplLst>
          <p:tmpl lvl="1">
            <p:tnLst>
              <p:par>
                <p:cTn presetID="2" presetClass="entr" presetSubtype="4" decel="100000" fill="hold" nodeType="withEffect">
                  <p:stCondLst>
                    <p:cond delay="25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500" fill="hold"/>
                        <p:tgtEl>
                          <p:spTgt spid="97"/>
                        </p:tgtEl>
                        <p:attrNameLst>
                          <p:attrName>ppt_x</p:attrName>
                        </p:attrNameLst>
                      </p:cBhvr>
                      <p:tavLst>
                        <p:tav tm="0">
                          <p:val>
                            <p:strVal val="#ppt_x"/>
                          </p:val>
                        </p:tav>
                        <p:tav tm="100000">
                          <p:val>
                            <p:strVal val="#ppt_x"/>
                          </p:val>
                        </p:tav>
                      </p:tavLst>
                    </p:anim>
                    <p:anim calcmode="lin" valueType="num">
                      <p:cBhvr additive="base">
                        <p:cTn dur="500" fill="hold"/>
                        <p:tgtEl>
                          <p:spTgt spid="97"/>
                        </p:tgtEl>
                        <p:attrNameLst>
                          <p:attrName>ppt_y</p:attrName>
                        </p:attrNameLst>
                      </p:cBhvr>
                      <p:tavLst>
                        <p:tav tm="0">
                          <p:val>
                            <p:strVal val="1+#ppt_h/2"/>
                          </p:val>
                        </p:tav>
                        <p:tav tm="100000">
                          <p:val>
                            <p:strVal val="#ppt_y"/>
                          </p:val>
                        </p:tav>
                      </p:tavLst>
                    </p:anim>
                  </p:childTnLst>
                </p:cTn>
              </p:par>
            </p:tnLst>
          </p:tmpl>
        </p:tmplLst>
      </p:bldP>
      <p:bldP spid="98" grpId="0" animBg="1"/>
      <p:bldP spid="99" grpId="0"/>
      <p:bldP spid="103" grpId="0" build="allAtOnce">
        <p:tmplLst>
          <p:tmpl lvl="1">
            <p:tnLst>
              <p:par>
                <p:cTn presetID="2" presetClass="entr" presetSubtype="1" decel="100000" fill="hold" nodeType="withEffect">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500" fill="hold"/>
                        <p:tgtEl>
                          <p:spTgt spid="103"/>
                        </p:tgtEl>
                        <p:attrNameLst>
                          <p:attrName>ppt_x</p:attrName>
                        </p:attrNameLst>
                      </p:cBhvr>
                      <p:tavLst>
                        <p:tav tm="0">
                          <p:val>
                            <p:strVal val="#ppt_x"/>
                          </p:val>
                        </p:tav>
                        <p:tav tm="100000">
                          <p:val>
                            <p:strVal val="#ppt_x"/>
                          </p:val>
                        </p:tav>
                      </p:tavLst>
                    </p:anim>
                    <p:anim calcmode="lin" valueType="num">
                      <p:cBhvr additive="base">
                        <p:cTn dur="500" fill="hold"/>
                        <p:tgtEl>
                          <p:spTgt spid="103"/>
                        </p:tgtEl>
                        <p:attrNameLst>
                          <p:attrName>ppt_y</p:attrName>
                        </p:attrNameLst>
                      </p:cBhvr>
                      <p:tavLst>
                        <p:tav tm="0">
                          <p:val>
                            <p:strVal val="0-#ppt_h/2"/>
                          </p:val>
                        </p:tav>
                        <p:tav tm="100000">
                          <p:val>
                            <p:strVal val="#ppt_y"/>
                          </p:val>
                        </p:tav>
                      </p:tavLst>
                    </p:anim>
                  </p:childTnLst>
                </p:cTn>
              </p:par>
            </p:tnLst>
          </p:tmpl>
        </p:tmplLst>
      </p:bldP>
    </p:bld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story">
    <p:spTree>
      <p:nvGrpSpPr>
        <p:cNvPr id="1" name=""/>
        <p:cNvGrpSpPr/>
        <p:nvPr/>
      </p:nvGrpSpPr>
      <p:grpSpPr>
        <a:xfrm>
          <a:off x="0" y="0"/>
          <a:ext cx="0" cy="0"/>
          <a:chOff x="0" y="0"/>
          <a:chExt cx="0" cy="0"/>
        </a:xfrm>
      </p:grpSpPr>
      <p:grpSp>
        <p:nvGrpSpPr>
          <p:cNvPr id="27" name="グループ化 26"/>
          <p:cNvGrpSpPr/>
          <p:nvPr userDrawn="1"/>
        </p:nvGrpSpPr>
        <p:grpSpPr>
          <a:xfrm>
            <a:off x="12311558" y="5540049"/>
            <a:ext cx="4464496" cy="3419875"/>
            <a:chOff x="1438350" y="5540049"/>
            <a:chExt cx="4464496" cy="3419875"/>
          </a:xfrm>
        </p:grpSpPr>
        <p:sp>
          <p:nvSpPr>
            <p:cNvPr id="28" name="正方形/長方形 27"/>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二等辺三角形 28"/>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グループ化 22"/>
          <p:cNvGrpSpPr/>
          <p:nvPr userDrawn="1"/>
        </p:nvGrpSpPr>
        <p:grpSpPr>
          <a:xfrm>
            <a:off x="6911038" y="5540049"/>
            <a:ext cx="4464496" cy="3419875"/>
            <a:chOff x="1438350" y="5540049"/>
            <a:chExt cx="4464496" cy="3419875"/>
          </a:xfrm>
        </p:grpSpPr>
        <p:sp>
          <p:nvSpPr>
            <p:cNvPr id="25" name="正方形/長方形 24"/>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二等辺三角形 25"/>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グループ化 5"/>
          <p:cNvGrpSpPr/>
          <p:nvPr userDrawn="1"/>
        </p:nvGrpSpPr>
        <p:grpSpPr>
          <a:xfrm>
            <a:off x="1438350" y="5540049"/>
            <a:ext cx="4464496" cy="3419875"/>
            <a:chOff x="1438350" y="5540049"/>
            <a:chExt cx="4464496" cy="3419875"/>
          </a:xfrm>
        </p:grpSpPr>
        <p:sp>
          <p:nvSpPr>
            <p:cNvPr id="20" name="正方形/長方形 19"/>
            <p:cNvSpPr/>
            <p:nvPr userDrawn="1"/>
          </p:nvSpPr>
          <p:spPr>
            <a:xfrm>
              <a:off x="1438350" y="5833047"/>
              <a:ext cx="4464496" cy="3126877"/>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二等辺三角形 20"/>
            <p:cNvSpPr/>
            <p:nvPr userDrawn="1"/>
          </p:nvSpPr>
          <p:spPr>
            <a:xfrm>
              <a:off x="3500659" y="5540049"/>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正方形/長方形 7"/>
          <p:cNvSpPr/>
          <p:nvPr userDrawn="1"/>
        </p:nvSpPr>
        <p:spPr>
          <a:xfrm>
            <a:off x="159" y="5089494"/>
            <a:ext cx="18286254" cy="108012"/>
          </a:xfrm>
          <a:prstGeom prst="rect">
            <a:avLst/>
          </a:prstGeom>
          <a:solidFill>
            <a:schemeClr val="bg1">
              <a:alpha val="10000"/>
            </a:scheme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円/楕円 3"/>
          <p:cNvSpPr/>
          <p:nvPr userDrawn="1"/>
        </p:nvSpPr>
        <p:spPr>
          <a:xfrm>
            <a:off x="3382566" y="4855468"/>
            <a:ext cx="57606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円/楕円 9"/>
          <p:cNvSpPr/>
          <p:nvPr userDrawn="1"/>
        </p:nvSpPr>
        <p:spPr>
          <a:xfrm>
            <a:off x="8854381" y="4855468"/>
            <a:ext cx="57606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円/楕円 11"/>
          <p:cNvSpPr/>
          <p:nvPr userDrawn="1"/>
        </p:nvSpPr>
        <p:spPr>
          <a:xfrm>
            <a:off x="14255774" y="4855468"/>
            <a:ext cx="576064" cy="576064"/>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テキスト プレースホルダー 11"/>
          <p:cNvSpPr>
            <a:spLocks noGrp="1"/>
          </p:cNvSpPr>
          <p:nvPr>
            <p:ph type="body" sz="quarter" idx="33" hasCustomPrompt="1"/>
          </p:nvPr>
        </p:nvSpPr>
        <p:spPr>
          <a:xfrm>
            <a:off x="1510358" y="3037266"/>
            <a:ext cx="4392488" cy="1728192"/>
          </a:xfrm>
        </p:spPr>
        <p:txBody>
          <a:bodyPr anchor="ctr">
            <a:noAutofit/>
          </a:bodyPr>
          <a:lstStyle>
            <a:lvl1pPr algn="ctr">
              <a:defRPr sz="15000">
                <a:solidFill>
                  <a:schemeClr val="bg2">
                    <a:alpha val="50000"/>
                  </a:schemeClr>
                </a:solidFill>
                <a:latin typeface="+mj-lt"/>
              </a:defRPr>
            </a:lvl1pPr>
          </a:lstStyle>
          <a:p>
            <a:pPr lvl="0"/>
            <a:r>
              <a:rPr lang="en-US" altLang="ja-JP" dirty="0"/>
              <a:t>0000</a:t>
            </a:r>
            <a:endParaRPr lang="en-US" dirty="0"/>
          </a:p>
        </p:txBody>
      </p:sp>
      <p:sp>
        <p:nvSpPr>
          <p:cNvPr id="15" name="テキスト プレースホルダー 11"/>
          <p:cNvSpPr>
            <a:spLocks noGrp="1"/>
          </p:cNvSpPr>
          <p:nvPr>
            <p:ph type="body" sz="quarter" idx="34" hasCustomPrompt="1"/>
          </p:nvPr>
        </p:nvSpPr>
        <p:spPr>
          <a:xfrm>
            <a:off x="6946169" y="3037266"/>
            <a:ext cx="4392488" cy="1728192"/>
          </a:xfrm>
        </p:spPr>
        <p:txBody>
          <a:bodyPr anchor="ctr">
            <a:noAutofit/>
          </a:bodyPr>
          <a:lstStyle>
            <a:lvl1pPr algn="ctr">
              <a:defRPr sz="15000">
                <a:solidFill>
                  <a:schemeClr val="bg2">
                    <a:alpha val="50000"/>
                  </a:schemeClr>
                </a:solidFill>
                <a:latin typeface="+mj-lt"/>
              </a:defRPr>
            </a:lvl1pPr>
          </a:lstStyle>
          <a:p>
            <a:pPr lvl="0"/>
            <a:r>
              <a:rPr lang="en-US" altLang="ja-JP" dirty="0"/>
              <a:t>0000</a:t>
            </a:r>
            <a:endParaRPr lang="en-US" dirty="0"/>
          </a:p>
        </p:txBody>
      </p:sp>
      <p:sp>
        <p:nvSpPr>
          <p:cNvPr id="16" name="テキスト プレースホルダー 11"/>
          <p:cNvSpPr>
            <a:spLocks noGrp="1"/>
          </p:cNvSpPr>
          <p:nvPr>
            <p:ph type="body" sz="quarter" idx="35" hasCustomPrompt="1"/>
          </p:nvPr>
        </p:nvSpPr>
        <p:spPr>
          <a:xfrm>
            <a:off x="12383566" y="3037266"/>
            <a:ext cx="4392488" cy="1728192"/>
          </a:xfrm>
        </p:spPr>
        <p:txBody>
          <a:bodyPr anchor="ctr">
            <a:noAutofit/>
          </a:bodyPr>
          <a:lstStyle>
            <a:lvl1pPr algn="ctr">
              <a:defRPr sz="15000">
                <a:solidFill>
                  <a:schemeClr val="bg2">
                    <a:alpha val="50000"/>
                  </a:schemeClr>
                </a:solidFill>
                <a:latin typeface="+mj-lt"/>
              </a:defRPr>
            </a:lvl1pPr>
          </a:lstStyle>
          <a:p>
            <a:pPr lvl="0"/>
            <a:r>
              <a:rPr lang="en-US" altLang="ja-JP" dirty="0"/>
              <a:t>0000</a:t>
            </a:r>
            <a:endParaRPr lang="en-US" dirty="0"/>
          </a:p>
        </p:txBody>
      </p:sp>
      <p:sp>
        <p:nvSpPr>
          <p:cNvPr id="19" name="テキスト プレースホルダー 11"/>
          <p:cNvSpPr>
            <a:spLocks noGrp="1"/>
          </p:cNvSpPr>
          <p:nvPr>
            <p:ph type="body" sz="quarter" idx="15" hasCustomPrompt="1"/>
          </p:nvPr>
        </p:nvSpPr>
        <p:spPr>
          <a:xfrm>
            <a:off x="1510358" y="6007596"/>
            <a:ext cx="4320480"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mn-lt"/>
              </a:defRPr>
            </a:lvl1pPr>
          </a:lstStyle>
          <a:p>
            <a:pPr lvl="0"/>
            <a:r>
              <a:rPr lang="en-US" altLang="ja-JP" dirty="0"/>
              <a:t>Item</a:t>
            </a:r>
          </a:p>
          <a:p>
            <a:pPr lvl="0"/>
            <a:r>
              <a:rPr lang="en-US" altLang="ja-JP" dirty="0"/>
              <a:t>Item</a:t>
            </a:r>
            <a:endParaRPr lang="en-US" dirty="0"/>
          </a:p>
        </p:txBody>
      </p:sp>
      <p:sp>
        <p:nvSpPr>
          <p:cNvPr id="22" name="テキスト プレースホルダー 11"/>
          <p:cNvSpPr>
            <a:spLocks noGrp="1"/>
          </p:cNvSpPr>
          <p:nvPr>
            <p:ph type="body" sz="quarter" idx="37" hasCustomPrompt="1"/>
          </p:nvPr>
        </p:nvSpPr>
        <p:spPr>
          <a:xfrm>
            <a:off x="6982965" y="6007596"/>
            <a:ext cx="4320481"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mn-lt"/>
              </a:defRPr>
            </a:lvl1pPr>
          </a:lstStyle>
          <a:p>
            <a:pPr lvl="0"/>
            <a:r>
              <a:rPr lang="en-US" altLang="ja-JP" dirty="0"/>
              <a:t>Item </a:t>
            </a:r>
          </a:p>
          <a:p>
            <a:pPr lvl="0"/>
            <a:r>
              <a:rPr lang="en-US" altLang="ja-JP" dirty="0"/>
              <a:t>Item</a:t>
            </a:r>
            <a:endParaRPr lang="en-US" dirty="0"/>
          </a:p>
        </p:txBody>
      </p:sp>
      <p:sp>
        <p:nvSpPr>
          <p:cNvPr id="24" name="テキスト プレースホルダー 11"/>
          <p:cNvSpPr>
            <a:spLocks noGrp="1"/>
          </p:cNvSpPr>
          <p:nvPr>
            <p:ph type="body" sz="quarter" idx="39" hasCustomPrompt="1"/>
          </p:nvPr>
        </p:nvSpPr>
        <p:spPr>
          <a:xfrm>
            <a:off x="12383566" y="6007596"/>
            <a:ext cx="4320480" cy="2808312"/>
          </a:xfrm>
        </p:spPr>
        <p:txBody>
          <a:bodyPr anchor="ctr">
            <a:noAutofit/>
          </a:bodyPr>
          <a:lstStyle>
            <a:lvl1pPr marL="342900" indent="-342900" algn="l">
              <a:buClr>
                <a:schemeClr val="accent1"/>
              </a:buClr>
              <a:buFont typeface="Wingdings" panose="05000000000000000000" pitchFamily="2" charset="2"/>
              <a:buChar char="q"/>
              <a:defRPr sz="2400">
                <a:solidFill>
                  <a:schemeClr val="bg1"/>
                </a:solidFill>
                <a:latin typeface="+mn-lt"/>
              </a:defRPr>
            </a:lvl1pPr>
          </a:lstStyle>
          <a:p>
            <a:pPr lvl="0"/>
            <a:r>
              <a:rPr lang="en-US" altLang="ja-JP" dirty="0"/>
              <a:t>Item</a:t>
            </a:r>
          </a:p>
          <a:p>
            <a:pPr lvl="0"/>
            <a:r>
              <a:rPr lang="en-US" altLang="ja-JP" dirty="0"/>
              <a:t>Item</a:t>
            </a:r>
            <a:endParaRPr lang="en-US" dirty="0"/>
          </a:p>
        </p:txBody>
      </p:sp>
    </p:spTree>
    <p:extLst>
      <p:ext uri="{BB962C8B-B14F-4D97-AF65-F5344CB8AC3E}">
        <p14:creationId xmlns:p14="http://schemas.microsoft.com/office/powerpoint/2010/main" val="1001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 presetClass="entr" presetSubtype="1" decel="100000" fill="hold" grpId="0" nodeType="withEffect">
                                  <p:stCondLst>
                                    <p:cond delay="25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8" decel="100000" fill="hold" grpId="0" nodeType="withEffect">
                                  <p:stCondLst>
                                    <p:cond delay="25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0-#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500"/>
                                  </p:stCondLst>
                                  <p:childTnLst>
                                    <p:set>
                                      <p:cBhvr>
                                        <p:cTn id="25" dur="1" fill="hold">
                                          <p:stCondLst>
                                            <p:cond delay="0"/>
                                          </p:stCondLst>
                                        </p:cTn>
                                        <p:tgtEl>
                                          <p:spTgt spid="19">
                                            <p:txEl>
                                              <p:pRg st="1" end="1"/>
                                            </p:txEl>
                                          </p:spTgt>
                                        </p:tgtEl>
                                        <p:attrNameLst>
                                          <p:attrName>style.visibility</p:attrName>
                                        </p:attrNameLst>
                                      </p:cBhvr>
                                      <p:to>
                                        <p:strVal val="visible"/>
                                      </p:to>
                                    </p:set>
                                    <p:anim calcmode="lin" valueType="num">
                                      <p:cBhvr additive="base">
                                        <p:cTn id="26"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
                                            <p:txEl>
                                              <p:pRg st="1" end="1"/>
                                            </p:txEl>
                                          </p:spTgt>
                                        </p:tgtEl>
                                        <p:attrNameLst>
                                          <p:attrName>ppt_y</p:attrName>
                                        </p:attrNameLst>
                                      </p:cBhvr>
                                      <p:tavLst>
                                        <p:tav tm="0">
                                          <p:val>
                                            <p:strVal val="1+#ppt_h/2"/>
                                          </p:val>
                                        </p:tav>
                                        <p:tav tm="100000">
                                          <p:val>
                                            <p:strVal val="#ppt_y"/>
                                          </p:val>
                                        </p:tav>
                                      </p:tavLst>
                                    </p:anim>
                                  </p:childTnLst>
                                </p:cTn>
                              </p:par>
                              <p:par>
                                <p:cTn id="28" presetID="2" presetClass="entr" presetSubtype="4" decel="100000"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1" decel="100000" fill="hold" grpId="0" nodeType="afterEffect">
                                  <p:stCondLst>
                                    <p:cond delay="500"/>
                                  </p:stCondLst>
                                  <p:childTnLst>
                                    <p:set>
                                      <p:cBhvr>
                                        <p:cTn id="34" dur="1" fill="hold">
                                          <p:stCondLst>
                                            <p:cond delay="0"/>
                                          </p:stCondLst>
                                        </p:cTn>
                                        <p:tgtEl>
                                          <p:spTgt spid="15">
                                            <p:txEl>
                                              <p:pRg st="0" end="0"/>
                                            </p:txEl>
                                          </p:spTgt>
                                        </p:tgtEl>
                                        <p:attrNameLst>
                                          <p:attrName>style.visibility</p:attrName>
                                        </p:attrNameLst>
                                      </p:cBhvr>
                                      <p:to>
                                        <p:strVal val="visible"/>
                                      </p:to>
                                    </p:set>
                                    <p:anim calcmode="lin" valueType="num">
                                      <p:cBhvr additive="base">
                                        <p:cTn id="3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37" presetID="2" presetClass="entr" presetSubtype="8" decel="100000"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4" decel="100000" fill="hold" grpId="0" nodeType="withEffect">
                                  <p:stCondLst>
                                    <p:cond delay="750"/>
                                  </p:stCondLst>
                                  <p:childTnLst>
                                    <p:set>
                                      <p:cBhvr>
                                        <p:cTn id="42" dur="1" fill="hold">
                                          <p:stCondLst>
                                            <p:cond delay="0"/>
                                          </p:stCondLst>
                                        </p:cTn>
                                        <p:tgtEl>
                                          <p:spTgt spid="22">
                                            <p:txEl>
                                              <p:pRg st="0" end="0"/>
                                            </p:txEl>
                                          </p:spTgt>
                                        </p:tgtEl>
                                        <p:attrNameLst>
                                          <p:attrName>style.visibility</p:attrName>
                                        </p:attrNameLst>
                                      </p:cBhvr>
                                      <p:to>
                                        <p:strVal val="visible"/>
                                      </p:to>
                                    </p:set>
                                    <p:anim calcmode="lin" valueType="num">
                                      <p:cBhvr additive="base">
                                        <p:cTn id="43"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750"/>
                                  </p:stCondLst>
                                  <p:childTnLst>
                                    <p:set>
                                      <p:cBhvr>
                                        <p:cTn id="46" dur="1" fill="hold">
                                          <p:stCondLst>
                                            <p:cond delay="0"/>
                                          </p:stCondLst>
                                        </p:cTn>
                                        <p:tgtEl>
                                          <p:spTgt spid="22">
                                            <p:txEl>
                                              <p:pRg st="1" end="1"/>
                                            </p:txEl>
                                          </p:spTgt>
                                        </p:tgtEl>
                                        <p:attrNameLst>
                                          <p:attrName>style.visibility</p:attrName>
                                        </p:attrNameLst>
                                      </p:cBhvr>
                                      <p:to>
                                        <p:strVal val="visible"/>
                                      </p:to>
                                    </p:set>
                                    <p:anim calcmode="lin" valueType="num">
                                      <p:cBhvr additive="base">
                                        <p:cTn id="4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2">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75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2750"/>
                            </p:stCondLst>
                            <p:childTnLst>
                              <p:par>
                                <p:cTn id="54" presetID="2" presetClass="entr" presetSubtype="1" decel="100000" fill="hold" grpId="0" nodeType="afterEffect">
                                  <p:stCondLst>
                                    <p:cond delay="500"/>
                                  </p:stCondLst>
                                  <p:childTnLst>
                                    <p:set>
                                      <p:cBhvr>
                                        <p:cTn id="55" dur="1" fill="hold">
                                          <p:stCondLst>
                                            <p:cond delay="0"/>
                                          </p:stCondLst>
                                        </p:cTn>
                                        <p:tgtEl>
                                          <p:spTgt spid="16">
                                            <p:txEl>
                                              <p:pRg st="0" end="0"/>
                                            </p:txEl>
                                          </p:spTgt>
                                        </p:tgtEl>
                                        <p:attrNameLst>
                                          <p:attrName>style.visibility</p:attrName>
                                        </p:attrNameLst>
                                      </p:cBhvr>
                                      <p:to>
                                        <p:strVal val="visible"/>
                                      </p:to>
                                    </p:set>
                                    <p:anim calcmode="lin" valueType="num">
                                      <p:cBhvr additive="base">
                                        <p:cTn id="56"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6">
                                            <p:txEl>
                                              <p:pRg st="0" end="0"/>
                                            </p:txEl>
                                          </p:spTgt>
                                        </p:tgtEl>
                                        <p:attrNameLst>
                                          <p:attrName>ppt_y</p:attrName>
                                        </p:attrNameLst>
                                      </p:cBhvr>
                                      <p:tavLst>
                                        <p:tav tm="0">
                                          <p:val>
                                            <p:strVal val="0-#ppt_h/2"/>
                                          </p:val>
                                        </p:tav>
                                        <p:tav tm="100000">
                                          <p:val>
                                            <p:strVal val="#ppt_y"/>
                                          </p:val>
                                        </p:tav>
                                      </p:tavLst>
                                    </p:anim>
                                  </p:childTnLst>
                                </p:cTn>
                              </p:par>
                              <p:par>
                                <p:cTn id="58" presetID="2" presetClass="entr" presetSubtype="8" decel="100000" fill="hold" grpId="0" nodeType="withEffect">
                                  <p:stCondLst>
                                    <p:cond delay="50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0-#ppt_w/2"/>
                                          </p:val>
                                        </p:tav>
                                        <p:tav tm="100000">
                                          <p:val>
                                            <p:strVal val="#ppt_x"/>
                                          </p:val>
                                        </p:tav>
                                      </p:tavLst>
                                    </p:anim>
                                    <p:anim calcmode="lin" valueType="num">
                                      <p:cBhvr additive="base">
                                        <p:cTn id="61" dur="500" fill="hold"/>
                                        <p:tgtEl>
                                          <p:spTgt spid="12"/>
                                        </p:tgtEl>
                                        <p:attrNameLst>
                                          <p:attrName>ppt_y</p:attrName>
                                        </p:attrNameLst>
                                      </p:cBhvr>
                                      <p:tavLst>
                                        <p:tav tm="0">
                                          <p:val>
                                            <p:strVal val="#ppt_y"/>
                                          </p:val>
                                        </p:tav>
                                        <p:tav tm="100000">
                                          <p:val>
                                            <p:strVal val="#ppt_y"/>
                                          </p:val>
                                        </p:tav>
                                      </p:tavLst>
                                    </p:anim>
                                  </p:childTnLst>
                                </p:cTn>
                              </p:par>
                              <p:par>
                                <p:cTn id="62" presetID="2" presetClass="entr" presetSubtype="4" decel="100000" fill="hold" grpId="0" nodeType="withEffect">
                                  <p:stCondLst>
                                    <p:cond delay="750"/>
                                  </p:stCondLst>
                                  <p:childTnLst>
                                    <p:set>
                                      <p:cBhvr>
                                        <p:cTn id="63" dur="1" fill="hold">
                                          <p:stCondLst>
                                            <p:cond delay="0"/>
                                          </p:stCondLst>
                                        </p:cTn>
                                        <p:tgtEl>
                                          <p:spTgt spid="24">
                                            <p:txEl>
                                              <p:pRg st="0" end="0"/>
                                            </p:txEl>
                                          </p:spTgt>
                                        </p:tgtEl>
                                        <p:attrNameLst>
                                          <p:attrName>style.visibility</p:attrName>
                                        </p:attrNameLst>
                                      </p:cBhvr>
                                      <p:to>
                                        <p:strVal val="visible"/>
                                      </p:to>
                                    </p:set>
                                    <p:anim calcmode="lin" valueType="num">
                                      <p:cBhvr additive="base">
                                        <p:cTn id="64"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decel="100000" fill="hold" grpId="0" nodeType="withEffect">
                                  <p:stCondLst>
                                    <p:cond delay="750"/>
                                  </p:stCondLst>
                                  <p:childTnLst>
                                    <p:set>
                                      <p:cBhvr>
                                        <p:cTn id="67" dur="1" fill="hold">
                                          <p:stCondLst>
                                            <p:cond delay="0"/>
                                          </p:stCondLst>
                                        </p:cTn>
                                        <p:tgtEl>
                                          <p:spTgt spid="24">
                                            <p:txEl>
                                              <p:pRg st="1" end="1"/>
                                            </p:txEl>
                                          </p:spTgt>
                                        </p:tgtEl>
                                        <p:attrNameLst>
                                          <p:attrName>style.visibility</p:attrName>
                                        </p:attrNameLst>
                                      </p:cBhvr>
                                      <p:to>
                                        <p:strVal val="visible"/>
                                      </p:to>
                                    </p:set>
                                    <p:anim calcmode="lin" valueType="num">
                                      <p:cBhvr additive="base">
                                        <p:cTn id="6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70" presetID="2" presetClass="entr" presetSubtype="4" decel="100000" fill="hold" nodeType="withEffect">
                                  <p:stCondLst>
                                    <p:cond delay="750"/>
                                  </p:stCondLst>
                                  <p:childTnLst>
                                    <p:set>
                                      <p:cBhvr>
                                        <p:cTn id="71" dur="1" fill="hold">
                                          <p:stCondLst>
                                            <p:cond delay="0"/>
                                          </p:stCondLst>
                                        </p:cTn>
                                        <p:tgtEl>
                                          <p:spTgt spid="27"/>
                                        </p:tgtEl>
                                        <p:attrNameLst>
                                          <p:attrName>style.visibility</p:attrName>
                                        </p:attrNameLst>
                                      </p:cBhvr>
                                      <p:to>
                                        <p:strVal val="visible"/>
                                      </p:to>
                                    </p:set>
                                    <p:anim calcmode="lin" valueType="num">
                                      <p:cBhvr additive="base">
                                        <p:cTn id="72" dur="500" fill="hold"/>
                                        <p:tgtEl>
                                          <p:spTgt spid="27"/>
                                        </p:tgtEl>
                                        <p:attrNameLst>
                                          <p:attrName>ppt_x</p:attrName>
                                        </p:attrNameLst>
                                      </p:cBhvr>
                                      <p:tavLst>
                                        <p:tav tm="0">
                                          <p:val>
                                            <p:strVal val="#ppt_x"/>
                                          </p:val>
                                        </p:tav>
                                        <p:tav tm="100000">
                                          <p:val>
                                            <p:strVal val="#ppt_x"/>
                                          </p:val>
                                        </p:tav>
                                      </p:tavLst>
                                    </p:anim>
                                    <p:anim calcmode="lin" valueType="num">
                                      <p:cBhvr additive="base">
                                        <p:cTn id="7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4" grpId="0" animBg="1"/>
      <p:bldP spid="10" grpId="0" animBg="1"/>
      <p:bldP spid="12" grpId="0" animBg="1"/>
      <p:bldP spid="14" grpId="0" build="p">
        <p:tmplLst>
          <p:tmpl lvl="1">
            <p:tnLst>
              <p:par>
                <p:cTn presetID="2" presetClass="entr" presetSubtype="1"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0-#ppt_h/2"/>
                          </p:val>
                        </p:tav>
                        <p:tav tm="100000">
                          <p:val>
                            <p:strVal val="#ppt_y"/>
                          </p:val>
                        </p:tav>
                      </p:tavLst>
                    </p:anim>
                  </p:childTnLst>
                </p:cTn>
              </p:par>
            </p:tnLst>
          </p:tmpl>
        </p:tmplLst>
      </p:bldP>
      <p:bldP spid="15" grpId="0" build="p">
        <p:tmplLst>
          <p:tmpl lvl="1">
            <p:tnLst>
              <p:par>
                <p:cTn presetID="2" presetClass="entr" presetSubtype="1" decel="100000" fill="hold" nodeType="after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1" decel="100000" fill="hold" nodeType="after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19" grpId="0" build="allAtOnce">
        <p:tmplLst>
          <p:tmpl lvl="1">
            <p:tnLst>
              <p:par>
                <p:cTn presetID="2" presetClass="entr" presetSubtype="4" decel="100000" fill="hold" nodeType="withEffect">
                  <p:stCondLst>
                    <p:cond delay="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ppt_x"/>
                          </p:val>
                        </p:tav>
                        <p:tav tm="100000">
                          <p:val>
                            <p:strVal val="#ppt_x"/>
                          </p:val>
                        </p:tav>
                      </p:tavLst>
                    </p:anim>
                    <p:anim calcmode="lin" valueType="num">
                      <p:cBhvr additive="base">
                        <p:cTn dur="500" fill="hold"/>
                        <p:tgtEl>
                          <p:spTgt spid="19"/>
                        </p:tgtEl>
                        <p:attrNameLst>
                          <p:attrName>ppt_y</p:attrName>
                        </p:attrNameLst>
                      </p:cBhvr>
                      <p:tavLst>
                        <p:tav tm="0">
                          <p:val>
                            <p:strVal val="1+#ppt_h/2"/>
                          </p:val>
                        </p:tav>
                        <p:tav tm="100000">
                          <p:val>
                            <p:strVal val="#ppt_y"/>
                          </p:val>
                        </p:tav>
                      </p:tavLst>
                    </p:anim>
                  </p:childTnLst>
                </p:cTn>
              </p:par>
            </p:tnLst>
          </p:tmpl>
        </p:tmplLst>
      </p:bldP>
      <p:bldP spid="22"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1+#ppt_h/2"/>
                          </p:val>
                        </p:tav>
                        <p:tav tm="100000">
                          <p:val>
                            <p:strVal val="#ppt_y"/>
                          </p:val>
                        </p:tav>
                      </p:tavLst>
                    </p:anim>
                  </p:childTnLst>
                </p:cTn>
              </p:par>
            </p:tnLst>
          </p:tmpl>
        </p:tmplLst>
      </p:bldP>
      <p:bldP spid="24" grpId="0" build="allAtOnce">
        <p:tmplLst>
          <p:tmpl lvl="1">
            <p:tnLst>
              <p:par>
                <p:cTn presetID="2" presetClass="entr" presetSubtype="4" decel="100000" fill="hold" nodeType="withEffect">
                  <p:stCondLst>
                    <p:cond delay="75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ppt_x"/>
                          </p:val>
                        </p:tav>
                        <p:tav tm="100000">
                          <p:val>
                            <p:strVal val="#ppt_x"/>
                          </p:val>
                        </p:tav>
                      </p:tavLst>
                    </p:anim>
                    <p:anim calcmode="lin" valueType="num">
                      <p:cBhvr additive="base">
                        <p:cTn dur="500" fill="hold"/>
                        <p:tgtEl>
                          <p:spTgt spid="24"/>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 Conte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7081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3" name="テキスト プレースホルダー 11"/>
          <p:cNvSpPr>
            <a:spLocks noGrp="1"/>
          </p:cNvSpPr>
          <p:nvPr>
            <p:ph type="body" sz="quarter" idx="15" hasCustomPrompt="1"/>
          </p:nvPr>
        </p:nvSpPr>
        <p:spPr>
          <a:xfrm>
            <a:off x="934294" y="3127276"/>
            <a:ext cx="16417824" cy="4536504"/>
          </a:xfrm>
        </p:spPr>
        <p:txBody>
          <a:bodyPr anchor="ctr">
            <a:noAutofit/>
          </a:bodyPr>
          <a:lstStyle>
            <a:lvl1pPr algn="l">
              <a:spcBef>
                <a:spcPts val="1100"/>
              </a:spcBef>
              <a:defRPr sz="2400">
                <a:solidFill>
                  <a:schemeClr val="bg1"/>
                </a:solidFill>
                <a:latin typeface="+mn-lt"/>
              </a:defRPr>
            </a:lvl1pPr>
          </a:lstStyle>
          <a:p>
            <a:pPr lvl="0"/>
            <a:r>
              <a:rPr lang="en-US" altLang="ja-JP" dirty="0"/>
              <a:t>Text Here</a:t>
            </a:r>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351568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294" y="3847356"/>
            <a:ext cx="16344031"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294" y="4495428"/>
            <a:ext cx="16344031" cy="2304256"/>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2850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294" y="2839244"/>
            <a:ext cx="16344031"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294" y="3487316"/>
            <a:ext cx="16344031" cy="230425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936079" y="6079604"/>
            <a:ext cx="16344031"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36079" y="6727676"/>
            <a:ext cx="16344031" cy="230425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8318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2" decel="100000" fill="hold" grpId="0" nodeType="after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decel="100000" fill="hold" grpId="0" nodeType="afterEffect">
                                  <p:stCondLst>
                                    <p:cond delay="25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additive="base">
                                        <p:cTn id="20"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0">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2" decel="100000" fill="hold" nodeType="after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P spid="10" grpId="0" build="p">
        <p:tmplLst>
          <p:tmpl lvl="1">
            <p:tnLst>
              <p:par>
                <p:cTn presetID="2" presetClass="entr" presetSubtype="2" decel="100000" fill="hold" nodeType="after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1+#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decel="10000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Image - 1 Column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477838" y="2335213"/>
            <a:ext cx="17559088" cy="4176712"/>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9088" h="4176712">
                <a:moveTo>
                  <a:pt x="2400300" y="0"/>
                </a:moveTo>
                <a:lnTo>
                  <a:pt x="17559088" y="0"/>
                </a:lnTo>
                <a:lnTo>
                  <a:pt x="15146088" y="4176712"/>
                </a:lnTo>
                <a:lnTo>
                  <a:pt x="0" y="4164012"/>
                </a:lnTo>
                <a:lnTo>
                  <a:pt x="2400300"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Add Image</a:t>
            </a:r>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2" name="テキスト プレースホルダー 11"/>
          <p:cNvSpPr>
            <a:spLocks noGrp="1"/>
          </p:cNvSpPr>
          <p:nvPr>
            <p:ph type="body" sz="quarter" idx="14" hasCustomPrompt="1"/>
          </p:nvPr>
        </p:nvSpPr>
        <p:spPr>
          <a:xfrm>
            <a:off x="934294" y="7015708"/>
            <a:ext cx="16345816"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663780"/>
            <a:ext cx="16345816" cy="1690059"/>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1408193" y="4143471"/>
            <a:ext cx="6761799" cy="914400"/>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12961272" y="4143471"/>
            <a:ext cx="6761799" cy="91440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92837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 2 Columns - Vertical">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967791" y="2465756"/>
            <a:ext cx="8507452"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0" name="コンテンツ プレースホルダー 11"/>
          <p:cNvSpPr>
            <a:spLocks noGrp="1"/>
          </p:cNvSpPr>
          <p:nvPr>
            <p:ph sz="quarter" idx="11" hasCustomPrompt="1"/>
          </p:nvPr>
        </p:nvSpPr>
        <p:spPr>
          <a:xfrm rot="7200000">
            <a:off x="-560717" y="4068879"/>
            <a:ext cx="5886804" cy="914400"/>
          </a:xfrm>
          <a:blipFill>
            <a:blip r:embed="rId2"/>
            <a:stretch>
              <a:fillRect/>
            </a:stretch>
          </a:blipFill>
        </p:spPr>
        <p:txBody>
          <a:bodyPr/>
          <a:lstStyle/>
          <a:p>
            <a:pPr lvl="0"/>
            <a:r>
              <a:rPr lang="en-US" dirty="0"/>
              <a:t> </a:t>
            </a:r>
          </a:p>
        </p:txBody>
      </p:sp>
      <p:sp>
        <p:nvSpPr>
          <p:cNvPr id="11" name="コンテンツ プレースホルダー 11"/>
          <p:cNvSpPr>
            <a:spLocks noGrp="1"/>
          </p:cNvSpPr>
          <p:nvPr>
            <p:ph sz="quarter" idx="19" hasCustomPrompt="1"/>
          </p:nvPr>
        </p:nvSpPr>
        <p:spPr>
          <a:xfrm rot="18000000">
            <a:off x="5133364" y="3764587"/>
            <a:ext cx="5886804" cy="914400"/>
          </a:xfrm>
          <a:blipFill>
            <a:blip r:embed="rId2"/>
            <a:stretch>
              <a:fillRect/>
            </a:stretch>
          </a:blipFill>
        </p:spPr>
        <p:txBody>
          <a:bodyPr/>
          <a:lstStyle/>
          <a:p>
            <a:pPr lvl="0"/>
            <a:r>
              <a:rPr lang="en-US" dirty="0"/>
              <a:t> </a:t>
            </a:r>
          </a:p>
        </p:txBody>
      </p:sp>
      <p:sp>
        <p:nvSpPr>
          <p:cNvPr id="14" name="図プレースホルダー 5"/>
          <p:cNvSpPr>
            <a:spLocks noGrp="1"/>
          </p:cNvSpPr>
          <p:nvPr>
            <p:ph type="pic" sz="quarter" idx="21" hasCustomPrompt="1"/>
          </p:nvPr>
        </p:nvSpPr>
        <p:spPr>
          <a:xfrm>
            <a:off x="9094782" y="3140794"/>
            <a:ext cx="8507452" cy="3829871"/>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12" name="テキスト プレースホルダー 11"/>
          <p:cNvSpPr>
            <a:spLocks noGrp="1"/>
          </p:cNvSpPr>
          <p:nvPr>
            <p:ph type="body" sz="quarter" idx="14" hasCustomPrompt="1"/>
          </p:nvPr>
        </p:nvSpPr>
        <p:spPr>
          <a:xfrm>
            <a:off x="934294" y="6655667"/>
            <a:ext cx="6048672"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303740"/>
            <a:ext cx="6048672" cy="129614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8" name="テキスト プレースホルダー 11"/>
          <p:cNvSpPr>
            <a:spLocks noGrp="1"/>
          </p:cNvSpPr>
          <p:nvPr>
            <p:ph type="body" sz="quarter" idx="24" hasCustomPrompt="1"/>
          </p:nvPr>
        </p:nvSpPr>
        <p:spPr>
          <a:xfrm>
            <a:off x="9142413" y="7345096"/>
            <a:ext cx="6048672"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25" hasCustomPrompt="1"/>
          </p:nvPr>
        </p:nvSpPr>
        <p:spPr>
          <a:xfrm>
            <a:off x="9142413" y="7993169"/>
            <a:ext cx="6048672" cy="129614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6" name="コンテンツ プレースホルダー 11"/>
          <p:cNvSpPr>
            <a:spLocks noGrp="1"/>
          </p:cNvSpPr>
          <p:nvPr>
            <p:ph sz="quarter" idx="23" hasCustomPrompt="1"/>
          </p:nvPr>
        </p:nvSpPr>
        <p:spPr>
          <a:xfrm rot="18000000">
            <a:off x="13260355" y="4439625"/>
            <a:ext cx="5886804" cy="914400"/>
          </a:xfrm>
          <a:blipFill>
            <a:blip r:embed="rId2"/>
            <a:stretch>
              <a:fillRect/>
            </a:stretch>
          </a:blipFill>
        </p:spPr>
        <p:txBody>
          <a:bodyPr/>
          <a:lstStyle/>
          <a:p>
            <a:pPr lvl="0"/>
            <a:r>
              <a:rPr lang="en-US" dirty="0"/>
              <a:t> </a:t>
            </a:r>
          </a:p>
        </p:txBody>
      </p:sp>
      <p:sp>
        <p:nvSpPr>
          <p:cNvPr id="15" name="コンテンツ プレースホルダー 11"/>
          <p:cNvSpPr>
            <a:spLocks noGrp="1"/>
          </p:cNvSpPr>
          <p:nvPr>
            <p:ph sz="quarter" idx="22" hasCustomPrompt="1"/>
          </p:nvPr>
        </p:nvSpPr>
        <p:spPr>
          <a:xfrm rot="7200000">
            <a:off x="7566274" y="4743917"/>
            <a:ext cx="5886804" cy="914400"/>
          </a:xfrm>
          <a:blipFill>
            <a:blip r:embed="rId2"/>
            <a:stretch>
              <a:fillRect/>
            </a:stretch>
          </a:blipFill>
        </p:spPr>
        <p:txBody>
          <a:bodyPr/>
          <a:lstStyle/>
          <a:p>
            <a:pPr lvl="0"/>
            <a:r>
              <a:rPr lang="en-US" dirty="0"/>
              <a:t> </a:t>
            </a:r>
          </a:p>
        </p:txBody>
      </p:sp>
    </p:spTree>
    <p:extLst>
      <p:ext uri="{BB962C8B-B14F-4D97-AF65-F5344CB8AC3E}">
        <p14:creationId xmlns:p14="http://schemas.microsoft.com/office/powerpoint/2010/main" val="277506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fade">
                                      <p:cBhvr>
                                        <p:cTn id="11" dur="500"/>
                                        <p:tgtEl>
                                          <p:spTgt spid="10">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2250"/>
                            </p:stCondLst>
                            <p:childTnLst>
                              <p:par>
                                <p:cTn id="20" presetID="10" presetClass="entr" presetSubtype="0" fill="hold" grpId="0" nodeType="afterEffect">
                                  <p:stCondLst>
                                    <p:cond delay="0"/>
                                  </p:stCondLst>
                                  <p:childTnLst>
                                    <p:set>
                                      <p:cBhvr>
                                        <p:cTn id="21" dur="1" fill="hold">
                                          <p:stCondLst>
                                            <p:cond delay="0"/>
                                          </p:stCondLst>
                                        </p:cTn>
                                        <p:tgtEl>
                                          <p:spTgt spid="11">
                                            <p:bg/>
                                          </p:spTgt>
                                        </p:tgtEl>
                                        <p:attrNameLst>
                                          <p:attrName>style.visibility</p:attrName>
                                        </p:attrNameLst>
                                      </p:cBhvr>
                                      <p:to>
                                        <p:strVal val="visible"/>
                                      </p:to>
                                    </p:set>
                                    <p:animEffect transition="in" filter="fade">
                                      <p:cBhvr>
                                        <p:cTn id="22" dur="500"/>
                                        <p:tgtEl>
                                          <p:spTgt spid="11">
                                            <p:bg/>
                                          </p:spTgt>
                                        </p:tgtEl>
                                      </p:cBhvr>
                                    </p:animEffect>
                                  </p:childTnLst>
                                </p:cTn>
                              </p:par>
                            </p:childTnLst>
                          </p:cTn>
                        </p:par>
                        <p:par>
                          <p:cTn id="23" fill="hold">
                            <p:stCondLst>
                              <p:cond delay="2750"/>
                            </p:stCondLst>
                            <p:childTnLst>
                              <p:par>
                                <p:cTn id="24" presetID="10" presetClass="entr" presetSubtype="0" fill="hold" grpId="0"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par>
                          <p:cTn id="27" fill="hold">
                            <p:stCondLst>
                              <p:cond delay="3250"/>
                            </p:stCondLst>
                            <p:childTnLst>
                              <p:par>
                                <p:cTn id="28" presetID="2" presetClass="entr" presetSubtype="2" decel="100000" fill="hold" grpId="0" nodeType="after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 calcmode="lin" valueType="num">
                                      <p:cBhvr additive="base">
                                        <p:cTn id="3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2">
                                            <p:txEl>
                                              <p:pRg st="0" end="0"/>
                                            </p:txEl>
                                          </p:spTgt>
                                        </p:tgtEl>
                                        <p:attrNameLst>
                                          <p:attrName>ppt_y</p:attrName>
                                        </p:attrNameLst>
                                      </p:cBhvr>
                                      <p:tavLst>
                                        <p:tav tm="0">
                                          <p:val>
                                            <p:strVal val="#ppt_y"/>
                                          </p:val>
                                        </p:tav>
                                        <p:tav tm="100000">
                                          <p:val>
                                            <p:strVal val="#ppt_y"/>
                                          </p:val>
                                        </p:tav>
                                      </p:tavLst>
                                    </p:anim>
                                  </p:childTnLst>
                                </p:cTn>
                              </p:par>
                              <p:par>
                                <p:cTn id="32" presetID="2" presetClass="entr" presetSubtype="2" decel="100000" fill="hold" grpId="0" nodeType="withEffect">
                                  <p:stCondLst>
                                    <p:cond delay="25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additive="base">
                                        <p:cTn id="34"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bg/>
                                          </p:spTgt>
                                        </p:tgtEl>
                                        <p:attrNameLst>
                                          <p:attrName>style.visibility</p:attrName>
                                        </p:attrNameLst>
                                      </p:cBhvr>
                                      <p:to>
                                        <p:strVal val="visible"/>
                                      </p:to>
                                    </p:set>
                                    <p:animEffect transition="in" filter="fade">
                                      <p:cBhvr>
                                        <p:cTn id="39" dur="500"/>
                                        <p:tgtEl>
                                          <p:spTgt spid="15">
                                            <p:bg/>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animEffect transition="in" filter="fade">
                                      <p:cBhvr>
                                        <p:cTn id="43" dur="500"/>
                                        <p:tgtEl>
                                          <p:spTgt spid="15">
                                            <p:txEl>
                                              <p:pRg st="0" end="0"/>
                                            </p:txEl>
                                          </p:spTgt>
                                        </p:tgtEl>
                                      </p:cBhvr>
                                    </p:animEffect>
                                  </p:childTnLst>
                                </p:cTn>
                              </p:par>
                              <p:par>
                                <p:cTn id="44" presetID="22" presetClass="entr" presetSubtype="8" fill="hold" grpId="0" nodeType="withEffect">
                                  <p:stCondLst>
                                    <p:cond delay="25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250"/>
                            </p:stCondLst>
                            <p:childTnLst>
                              <p:par>
                                <p:cTn id="48" presetID="10" presetClass="entr" presetSubtype="0" fill="hold" grpId="0" nodeType="afterEffect">
                                  <p:stCondLst>
                                    <p:cond delay="0"/>
                                  </p:stCondLst>
                                  <p:childTnLst>
                                    <p:set>
                                      <p:cBhvr>
                                        <p:cTn id="49" dur="1" fill="hold">
                                          <p:stCondLst>
                                            <p:cond delay="0"/>
                                          </p:stCondLst>
                                        </p:cTn>
                                        <p:tgtEl>
                                          <p:spTgt spid="16">
                                            <p:bg/>
                                          </p:spTgt>
                                        </p:tgtEl>
                                        <p:attrNameLst>
                                          <p:attrName>style.visibility</p:attrName>
                                        </p:attrNameLst>
                                      </p:cBhvr>
                                      <p:to>
                                        <p:strVal val="visible"/>
                                      </p:to>
                                    </p:set>
                                    <p:animEffect transition="in" filter="fade">
                                      <p:cBhvr>
                                        <p:cTn id="50" dur="500"/>
                                        <p:tgtEl>
                                          <p:spTgt spid="16">
                                            <p:bg/>
                                          </p:spTgt>
                                        </p:tgtEl>
                                      </p:cBhvr>
                                    </p:animEffect>
                                  </p:childTnLst>
                                </p:cTn>
                              </p:par>
                            </p:childTnLst>
                          </p:cTn>
                        </p:par>
                        <p:par>
                          <p:cTn id="51" fill="hold">
                            <p:stCondLst>
                              <p:cond delay="5750"/>
                            </p:stCondLst>
                            <p:childTnLst>
                              <p:par>
                                <p:cTn id="52" presetID="10" presetClass="entr" presetSubtype="0" fill="hold" grpId="0" nodeType="after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par>
                          <p:cTn id="55" fill="hold">
                            <p:stCondLst>
                              <p:cond delay="6250"/>
                            </p:stCondLst>
                            <p:childTnLst>
                              <p:par>
                                <p:cTn id="56" presetID="2" presetClass="entr" presetSubtype="2" decel="100000"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 calcmode="lin" valueType="num">
                                      <p:cBhvr additive="base">
                                        <p:cTn id="58"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59" dur="500" fill="hold"/>
                                        <p:tgtEl>
                                          <p:spTgt spid="18">
                                            <p:txEl>
                                              <p:pRg st="0" end="0"/>
                                            </p:txEl>
                                          </p:spTgt>
                                        </p:tgtEl>
                                        <p:attrNameLst>
                                          <p:attrName>ppt_y</p:attrName>
                                        </p:attrNameLst>
                                      </p:cBhvr>
                                      <p:tavLst>
                                        <p:tav tm="0">
                                          <p:val>
                                            <p:strVal val="#ppt_y"/>
                                          </p:val>
                                        </p:tav>
                                        <p:tav tm="100000">
                                          <p:val>
                                            <p:strVal val="#ppt_y"/>
                                          </p:val>
                                        </p:tav>
                                      </p:tavLst>
                                    </p:anim>
                                  </p:childTnLst>
                                </p:cTn>
                              </p:par>
                              <p:par>
                                <p:cTn id="60" presetID="2" presetClass="entr" presetSubtype="2" decel="100000" fill="hold" grpId="0" nodeType="withEffect">
                                  <p:stCondLst>
                                    <p:cond delay="250"/>
                                  </p:stCondLst>
                                  <p:childTnLst>
                                    <p:set>
                                      <p:cBhvr>
                                        <p:cTn id="61" dur="1" fill="hold">
                                          <p:stCondLst>
                                            <p:cond delay="0"/>
                                          </p:stCondLst>
                                        </p:cTn>
                                        <p:tgtEl>
                                          <p:spTgt spid="20">
                                            <p:txEl>
                                              <p:pRg st="0" end="0"/>
                                            </p:txEl>
                                          </p:spTgt>
                                        </p:tgtEl>
                                        <p:attrNameLst>
                                          <p:attrName>style.visibility</p:attrName>
                                        </p:attrNameLst>
                                      </p:cBhvr>
                                      <p:to>
                                        <p:strVal val="visible"/>
                                      </p:to>
                                    </p:set>
                                    <p:anim calcmode="lin" valueType="num">
                                      <p:cBhvr additive="base">
                                        <p:cTn id="62"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0" grpId="0" build="p" animBg="1">
        <p:tmplLst>
          <p:tmpl>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animBg="1">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decel="10000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0" grpId="0" build="p">
        <p:tmplLst>
          <p:tmpl lvl="1">
            <p:tnLst>
              <p:par>
                <p:cTn presetID="2" presetClass="entr" presetSubtype="2"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16" grpId="0" build="p" animBg="1">
        <p:tmplLst>
          <p:tmpl>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5" grpId="0" build="p" animBg="1">
        <p:tmplLst>
          <p:tmpl>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Image - 1 Column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767236"/>
            <a:ext cx="5976664" cy="597666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8279110" y="3991372"/>
            <a:ext cx="8999215"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8279110" y="4639444"/>
            <a:ext cx="8999215" cy="2952328"/>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Tree>
    <p:extLst>
      <p:ext uri="{BB962C8B-B14F-4D97-AF65-F5344CB8AC3E}">
        <p14:creationId xmlns:p14="http://schemas.microsoft.com/office/powerpoint/2010/main" val="48022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6" name="図プレースホルダー 5"/>
          <p:cNvSpPr>
            <a:spLocks noGrp="1"/>
          </p:cNvSpPr>
          <p:nvPr>
            <p:ph type="pic" sz="quarter" idx="20" hasCustomPrompt="1"/>
          </p:nvPr>
        </p:nvSpPr>
        <p:spPr>
          <a:xfrm>
            <a:off x="1228407" y="253776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1" name="図プレースホルダー 5"/>
          <p:cNvSpPr>
            <a:spLocks noGrp="1"/>
          </p:cNvSpPr>
          <p:nvPr>
            <p:ph type="pic" sz="quarter" idx="21" hasCustomPrompt="1"/>
          </p:nvPr>
        </p:nvSpPr>
        <p:spPr>
          <a:xfrm>
            <a:off x="5686822" y="2543482"/>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2" name="図プレースホルダー 5"/>
          <p:cNvSpPr>
            <a:spLocks noGrp="1"/>
          </p:cNvSpPr>
          <p:nvPr>
            <p:ph type="pic" sz="quarter" idx="22" hasCustomPrompt="1"/>
          </p:nvPr>
        </p:nvSpPr>
        <p:spPr>
          <a:xfrm>
            <a:off x="10151318" y="2543482"/>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3" name="図プレースホルダー 5"/>
          <p:cNvSpPr>
            <a:spLocks noGrp="1"/>
          </p:cNvSpPr>
          <p:nvPr>
            <p:ph type="pic" sz="quarter" idx="23" hasCustomPrompt="1"/>
          </p:nvPr>
        </p:nvSpPr>
        <p:spPr>
          <a:xfrm>
            <a:off x="14615814" y="2543482"/>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4" name="図プレースホルダー 5"/>
          <p:cNvSpPr>
            <a:spLocks noGrp="1"/>
          </p:cNvSpPr>
          <p:nvPr>
            <p:ph type="pic" sz="quarter" idx="24" hasCustomPrompt="1"/>
          </p:nvPr>
        </p:nvSpPr>
        <p:spPr>
          <a:xfrm>
            <a:off x="-1992791" y="5824800"/>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baseline="0"/>
            </a:lvl1pPr>
          </a:lstStyle>
          <a:p>
            <a:r>
              <a:rPr lang="en-US" dirty="0"/>
              <a:t>                       Add Image</a:t>
            </a:r>
          </a:p>
        </p:txBody>
      </p:sp>
      <p:sp>
        <p:nvSpPr>
          <p:cNvPr id="25" name="図プレースホルダー 5"/>
          <p:cNvSpPr>
            <a:spLocks noGrp="1"/>
          </p:cNvSpPr>
          <p:nvPr>
            <p:ph type="pic" sz="quarter" idx="25" hasCustomPrompt="1"/>
          </p:nvPr>
        </p:nvSpPr>
        <p:spPr>
          <a:xfrm>
            <a:off x="2446462" y="582468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6" name="図プレースホルダー 5"/>
          <p:cNvSpPr>
            <a:spLocks noGrp="1"/>
          </p:cNvSpPr>
          <p:nvPr>
            <p:ph type="pic" sz="quarter" idx="26" hasCustomPrompt="1"/>
          </p:nvPr>
        </p:nvSpPr>
        <p:spPr>
          <a:xfrm>
            <a:off x="6910958" y="582468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27" name="図プレースホルダー 5"/>
          <p:cNvSpPr>
            <a:spLocks noGrp="1"/>
          </p:cNvSpPr>
          <p:nvPr>
            <p:ph type="pic" sz="quarter" idx="27" hasCustomPrompt="1"/>
          </p:nvPr>
        </p:nvSpPr>
        <p:spPr>
          <a:xfrm>
            <a:off x="11369373" y="5824685"/>
            <a:ext cx="6095437" cy="2744034"/>
          </a:xfrm>
          <a:custGeom>
            <a:avLst/>
            <a:gdLst>
              <a:gd name="connsiteX0" fmla="*/ 0 w 12745788"/>
              <a:gd name="connsiteY0" fmla="*/ 0 h 4176712"/>
              <a:gd name="connsiteX1" fmla="*/ 12745788 w 12745788"/>
              <a:gd name="connsiteY1" fmla="*/ 0 h 4176712"/>
              <a:gd name="connsiteX2" fmla="*/ 12745788 w 12745788"/>
              <a:gd name="connsiteY2" fmla="*/ 4176712 h 4176712"/>
              <a:gd name="connsiteX3" fmla="*/ 0 w 12745788"/>
              <a:gd name="connsiteY3" fmla="*/ 4176712 h 4176712"/>
              <a:gd name="connsiteX4" fmla="*/ 0 w 12745788"/>
              <a:gd name="connsiteY4" fmla="*/ 0 h 4176712"/>
              <a:gd name="connsiteX0" fmla="*/ 2400300 w 15146088"/>
              <a:gd name="connsiteY0" fmla="*/ 0 h 4176712"/>
              <a:gd name="connsiteX1" fmla="*/ 15146088 w 15146088"/>
              <a:gd name="connsiteY1" fmla="*/ 0 h 4176712"/>
              <a:gd name="connsiteX2" fmla="*/ 15146088 w 15146088"/>
              <a:gd name="connsiteY2" fmla="*/ 4176712 h 4176712"/>
              <a:gd name="connsiteX3" fmla="*/ 0 w 15146088"/>
              <a:gd name="connsiteY3" fmla="*/ 4164012 h 4176712"/>
              <a:gd name="connsiteX4" fmla="*/ 2400300 w 15146088"/>
              <a:gd name="connsiteY4" fmla="*/ 0 h 4176712"/>
              <a:gd name="connsiteX0" fmla="*/ 2400300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2400300 w 17559088"/>
              <a:gd name="connsiteY4" fmla="*/ 0 h 4176712"/>
              <a:gd name="connsiteX0" fmla="*/ 5183026 w 17559088"/>
              <a:gd name="connsiteY0" fmla="*/ 0 h 4176712"/>
              <a:gd name="connsiteX1" fmla="*/ 17559088 w 17559088"/>
              <a:gd name="connsiteY1" fmla="*/ 0 h 4176712"/>
              <a:gd name="connsiteX2" fmla="*/ 15146088 w 17559088"/>
              <a:gd name="connsiteY2" fmla="*/ 4176712 h 4176712"/>
              <a:gd name="connsiteX3" fmla="*/ 0 w 17559088"/>
              <a:gd name="connsiteY3" fmla="*/ 4164012 h 4176712"/>
              <a:gd name="connsiteX4" fmla="*/ 5183026 w 17559088"/>
              <a:gd name="connsiteY4" fmla="*/ 0 h 4176712"/>
              <a:gd name="connsiteX0" fmla="*/ 5183026 w 20406531"/>
              <a:gd name="connsiteY0" fmla="*/ 14716 h 4191428"/>
              <a:gd name="connsiteX1" fmla="*/ 20406531 w 20406531"/>
              <a:gd name="connsiteY1" fmla="*/ 0 h 4191428"/>
              <a:gd name="connsiteX2" fmla="*/ 15146088 w 20406531"/>
              <a:gd name="connsiteY2" fmla="*/ 4191428 h 4191428"/>
              <a:gd name="connsiteX3" fmla="*/ 0 w 20406531"/>
              <a:gd name="connsiteY3" fmla="*/ 4178728 h 4191428"/>
              <a:gd name="connsiteX4" fmla="*/ 5183026 w 20406531"/>
              <a:gd name="connsiteY4" fmla="*/ 14716 h 4191428"/>
              <a:gd name="connsiteX0" fmla="*/ 5247740 w 20471245"/>
              <a:gd name="connsiteY0" fmla="*/ 14716 h 4191428"/>
              <a:gd name="connsiteX1" fmla="*/ 20471245 w 20471245"/>
              <a:gd name="connsiteY1" fmla="*/ 0 h 4191428"/>
              <a:gd name="connsiteX2" fmla="*/ 15210802 w 20471245"/>
              <a:gd name="connsiteY2" fmla="*/ 4191428 h 4191428"/>
              <a:gd name="connsiteX3" fmla="*/ 0 w 20471245"/>
              <a:gd name="connsiteY3" fmla="*/ 4178729 h 4191428"/>
              <a:gd name="connsiteX4" fmla="*/ 5247740 w 20471245"/>
              <a:gd name="connsiteY4" fmla="*/ 14716 h 4191428"/>
              <a:gd name="connsiteX0" fmla="*/ 5247740 w 20471245"/>
              <a:gd name="connsiteY0" fmla="*/ 14716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247740 w 20471245"/>
              <a:gd name="connsiteY4" fmla="*/ 14716 h 4191428"/>
              <a:gd name="connsiteX0" fmla="*/ 5312455 w 20471245"/>
              <a:gd name="connsiteY0" fmla="*/ 0 h 4191428"/>
              <a:gd name="connsiteX1" fmla="*/ 20471245 w 20471245"/>
              <a:gd name="connsiteY1" fmla="*/ 0 h 4191428"/>
              <a:gd name="connsiteX2" fmla="*/ 15146088 w 20471245"/>
              <a:gd name="connsiteY2" fmla="*/ 4191428 h 4191428"/>
              <a:gd name="connsiteX3" fmla="*/ 0 w 20471245"/>
              <a:gd name="connsiteY3" fmla="*/ 4178729 h 4191428"/>
              <a:gd name="connsiteX4" fmla="*/ 5312455 w 20471245"/>
              <a:gd name="connsiteY4" fmla="*/ 0 h 4191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1245" h="4191428">
                <a:moveTo>
                  <a:pt x="5312455" y="0"/>
                </a:moveTo>
                <a:lnTo>
                  <a:pt x="20471245" y="0"/>
                </a:lnTo>
                <a:lnTo>
                  <a:pt x="15146088" y="4191428"/>
                </a:lnTo>
                <a:lnTo>
                  <a:pt x="0" y="4178729"/>
                </a:lnTo>
                <a:lnTo>
                  <a:pt x="5312455"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7" name="テキスト プレースホルダー 6"/>
          <p:cNvSpPr>
            <a:spLocks noGrp="1"/>
          </p:cNvSpPr>
          <p:nvPr>
            <p:ph type="body" sz="quarter" idx="28" hasCustomPrompt="1"/>
          </p:nvPr>
        </p:nvSpPr>
        <p:spPr>
          <a:xfrm rot="7200000">
            <a:off x="573" y="3548208"/>
            <a:ext cx="4682798" cy="863600"/>
          </a:xfrm>
          <a:blipFill>
            <a:blip r:embed="rId2"/>
            <a:stretch>
              <a:fillRect/>
            </a:stretch>
          </a:blipFill>
        </p:spPr>
        <p:txBody>
          <a:bodyPr/>
          <a:lstStyle/>
          <a:p>
            <a:pPr lvl="0"/>
            <a:r>
              <a:rPr lang="en-US" altLang="ja-JP" dirty="0"/>
              <a:t> </a:t>
            </a:r>
            <a:endParaRPr lang="en-US" dirty="0"/>
          </a:p>
        </p:txBody>
      </p:sp>
      <p:sp>
        <p:nvSpPr>
          <p:cNvPr id="28" name="テキスト プレースホルダー 6"/>
          <p:cNvSpPr>
            <a:spLocks noGrp="1"/>
          </p:cNvSpPr>
          <p:nvPr>
            <p:ph type="body" sz="quarter" idx="29" hasCustomPrompt="1"/>
          </p:nvPr>
        </p:nvSpPr>
        <p:spPr>
          <a:xfrm rot="18000000">
            <a:off x="13932000" y="6860576"/>
            <a:ext cx="4682798" cy="863600"/>
          </a:xfrm>
          <a:blipFill>
            <a:blip r:embed="rId2"/>
            <a:stretch>
              <a:fillRect/>
            </a:stretch>
          </a:blipFill>
        </p:spPr>
        <p:txBody>
          <a:bodyPr/>
          <a:lstStyle/>
          <a:p>
            <a:pPr lvl="0"/>
            <a:r>
              <a:rPr lang="en-US" altLang="ja-JP" dirty="0"/>
              <a:t> </a:t>
            </a:r>
            <a:endParaRPr lang="en-US" dirty="0"/>
          </a:p>
        </p:txBody>
      </p:sp>
    </p:spTree>
    <p:extLst>
      <p:ext uri="{BB962C8B-B14F-4D97-AF65-F5344CB8AC3E}">
        <p14:creationId xmlns:p14="http://schemas.microsoft.com/office/powerpoint/2010/main" val="2753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par>
                          <p:cTn id="15" fill="hold">
                            <p:stCondLst>
                              <p:cond delay="1000"/>
                            </p:stCondLst>
                            <p:childTnLst>
                              <p:par>
                                <p:cTn id="16" presetID="2" presetClass="entr" presetSubtype="8" decel="10000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decel="10000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0-#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8" decel="10000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decel="10000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decel="10000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0-#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decel="10000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8" decel="10000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decel="10000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0-#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8">
                                            <p:bg/>
                                          </p:spTgt>
                                        </p:tgtEl>
                                        <p:attrNameLst>
                                          <p:attrName>style.visibility</p:attrName>
                                        </p:attrNameLst>
                                      </p:cBhvr>
                                      <p:to>
                                        <p:strVal val="visible"/>
                                      </p:to>
                                    </p:set>
                                    <p:animEffect transition="in" filter="fade">
                                      <p:cBhvr>
                                        <p:cTn id="58" dur="500"/>
                                        <p:tgtEl>
                                          <p:spTgt spid="28">
                                            <p:bg/>
                                          </p:spTgt>
                                        </p:tgtEl>
                                      </p:cBhvr>
                                    </p:animEffect>
                                  </p:child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fade">
                                      <p:cBhvr>
                                        <p:cTn id="6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animBg="1"/>
      <p:bldP spid="23" grpId="0" animBg="1"/>
      <p:bldP spid="24" grpId="0" animBg="1"/>
      <p:bldP spid="25" grpId="0" animBg="1"/>
      <p:bldP spid="26" grpId="0" animBg="1"/>
      <p:bldP spid="27" grpId="0" animBg="1"/>
      <p:bldP spid="7" grpId="0" build="allAtOnce"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28" grpId="0" build="p" animBg="1">
        <p:tmplLst>
          <p:tmpl>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obile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94305" y="1903140"/>
            <a:ext cx="3576493" cy="7416824"/>
          </a:xfrm>
          <a:prstGeom prst="rect">
            <a:avLst/>
          </a:prstGeom>
          <a:effectLst>
            <a:outerShdw blurRad="63500" sx="102000" sy="102000" algn="ctr" rotWithShape="0">
              <a:prstClr val="black">
                <a:alpha val="40000"/>
              </a:prstClr>
            </a:outerShdw>
          </a:effectLst>
        </p:spPr>
      </p:pic>
      <p:sp>
        <p:nvSpPr>
          <p:cNvPr id="12" name="テキスト プレースホルダー 11"/>
          <p:cNvSpPr>
            <a:spLocks noGrp="1"/>
          </p:cNvSpPr>
          <p:nvPr>
            <p:ph type="body" sz="quarter" idx="14" hasCustomPrompt="1"/>
          </p:nvPr>
        </p:nvSpPr>
        <p:spPr>
          <a:xfrm>
            <a:off x="6118870" y="4063380"/>
            <a:ext cx="11159455"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6118870" y="4711452"/>
            <a:ext cx="11159455" cy="302433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2142024" y="2843984"/>
            <a:ext cx="3085200" cy="5526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213652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8" decel="76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76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 presetClass="entr" presetSubtype="2" decel="100000" fill="hold" grpId="0" nodeType="afterEffect">
                                  <p:stCondLst>
                                    <p:cond delay="25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500"/>
                                  </p:stCondLst>
                                  <p:childTnLst>
                                    <p:set>
                                      <p:cBhvr>
                                        <p:cTn id="23" dur="1" fill="hold">
                                          <p:stCondLst>
                                            <p:cond delay="0"/>
                                          </p:stCondLst>
                                        </p:cTn>
                                        <p:tgtEl>
                                          <p:spTgt spid="14">
                                            <p:txEl>
                                              <p:pRg st="0" end="0"/>
                                            </p:txEl>
                                          </p:spTgt>
                                        </p:tgtEl>
                                        <p:attrNameLst>
                                          <p:attrName>style.visibility</p:attrName>
                                        </p:attrNameLst>
                                      </p:cBhvr>
                                      <p:to>
                                        <p:strVal val="visible"/>
                                      </p:to>
                                    </p:set>
                                    <p:anim calcmode="lin" valueType="num">
                                      <p:cBhvr additive="base">
                                        <p:cTn id="2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5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Lst>
  </p:timing>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l Devices">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70139" y="2795004"/>
            <a:ext cx="9230101" cy="6308936"/>
          </a:xfrm>
          <a:prstGeom prst="rect">
            <a:avLst/>
          </a:prstGeom>
        </p:spPr>
      </p:pic>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4657591" y="3055268"/>
            <a:ext cx="7056784" cy="4608512"/>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3" name="テキスト プレースホルダー 12"/>
          <p:cNvSpPr>
            <a:spLocks noGrp="1"/>
          </p:cNvSpPr>
          <p:nvPr>
            <p:ph type="body" sz="quarter" idx="20" hasCustomPrompt="1"/>
          </p:nvPr>
        </p:nvSpPr>
        <p:spPr>
          <a:xfrm>
            <a:off x="739389" y="4279404"/>
            <a:ext cx="4164813" cy="5619016"/>
          </a:xfrm>
          <a:blipFill>
            <a:blip r:embed="rId3"/>
            <a:stretch>
              <a:fillRect/>
            </a:stretch>
          </a:blipFill>
        </p:spPr>
        <p:txBody>
          <a:bodyPr/>
          <a:lstStyle/>
          <a:p>
            <a:pPr lvl="0"/>
            <a:r>
              <a:rPr lang="en-US" dirty="0"/>
              <a:t> </a:t>
            </a:r>
          </a:p>
        </p:txBody>
      </p:sp>
      <p:sp>
        <p:nvSpPr>
          <p:cNvPr id="20" name="図プレースホルダー 7"/>
          <p:cNvSpPr>
            <a:spLocks noGrp="1"/>
          </p:cNvSpPr>
          <p:nvPr>
            <p:ph type="pic" sz="quarter" idx="22" hasCustomPrompt="1"/>
          </p:nvPr>
        </p:nvSpPr>
        <p:spPr>
          <a:xfrm>
            <a:off x="1324290" y="4723200"/>
            <a:ext cx="2970000" cy="3942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9" name="テキスト プレースホルダー 18"/>
          <p:cNvSpPr>
            <a:spLocks noGrp="1"/>
          </p:cNvSpPr>
          <p:nvPr>
            <p:ph type="body" sz="quarter" idx="21" hasCustomPrompt="1"/>
          </p:nvPr>
        </p:nvSpPr>
        <p:spPr>
          <a:xfrm>
            <a:off x="3765232" y="5431532"/>
            <a:ext cx="2425646" cy="4072775"/>
          </a:xfrm>
          <a:blipFill>
            <a:blip r:embed="rId4"/>
            <a:stretch>
              <a:fillRect/>
            </a:stretch>
          </a:blipFill>
        </p:spPr>
        <p:txBody>
          <a:bodyPr/>
          <a:lstStyle/>
          <a:p>
            <a:pPr lvl="0"/>
            <a:r>
              <a:rPr lang="en-US" dirty="0"/>
              <a:t> </a:t>
            </a:r>
          </a:p>
        </p:txBody>
      </p:sp>
      <p:sp>
        <p:nvSpPr>
          <p:cNvPr id="21" name="図プレースホルダー 7"/>
          <p:cNvSpPr>
            <a:spLocks noGrp="1"/>
          </p:cNvSpPr>
          <p:nvPr>
            <p:ph type="pic" sz="quarter" idx="23" hasCustomPrompt="1"/>
          </p:nvPr>
        </p:nvSpPr>
        <p:spPr>
          <a:xfrm>
            <a:off x="4151870" y="5922000"/>
            <a:ext cx="1648800" cy="2952000"/>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22" name="テキスト プレースホルダー 11"/>
          <p:cNvSpPr>
            <a:spLocks noGrp="1"/>
          </p:cNvSpPr>
          <p:nvPr>
            <p:ph type="body" sz="quarter" idx="14" hasCustomPrompt="1"/>
          </p:nvPr>
        </p:nvSpPr>
        <p:spPr>
          <a:xfrm>
            <a:off x="12167542" y="4783882"/>
            <a:ext cx="5616624" cy="1439738"/>
          </a:xfrm>
        </p:spPr>
        <p:txBody>
          <a:bodyPr anchor="b">
            <a:noAutofit/>
          </a:bodyPr>
          <a:lstStyle>
            <a:lvl1pPr>
              <a:lnSpc>
                <a:spcPts val="4000"/>
              </a:lnSpc>
              <a:defRPr sz="4400">
                <a:solidFill>
                  <a:schemeClr val="accent1"/>
                </a:solidFill>
                <a:latin typeface="Bebas Neue Regular" pitchFamily="50" charset="0"/>
              </a:defRPr>
            </a:lvl1pPr>
          </a:lstStyle>
          <a:p>
            <a:pPr lvl="0"/>
            <a:r>
              <a:rPr lang="en-US" altLang="ja-JP" dirty="0"/>
              <a:t>Text Here</a:t>
            </a:r>
          </a:p>
          <a:p>
            <a:pPr lvl="0"/>
            <a:r>
              <a:rPr lang="en-US" dirty="0"/>
              <a:t>TEXT HERE</a:t>
            </a:r>
          </a:p>
        </p:txBody>
      </p:sp>
      <p:sp>
        <p:nvSpPr>
          <p:cNvPr id="23" name="テキスト プレースホルダー 11"/>
          <p:cNvSpPr>
            <a:spLocks noGrp="1"/>
          </p:cNvSpPr>
          <p:nvPr>
            <p:ph type="body" sz="quarter" idx="15" hasCustomPrompt="1"/>
          </p:nvPr>
        </p:nvSpPr>
        <p:spPr>
          <a:xfrm>
            <a:off x="12167542" y="6151612"/>
            <a:ext cx="5616624" cy="302433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13974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bg/>
                                          </p:spTgt>
                                        </p:tgtEl>
                                        <p:attrNameLst>
                                          <p:attrName>style.visibility</p:attrName>
                                        </p:attrNameLst>
                                      </p:cBhvr>
                                      <p:to>
                                        <p:strVal val="visible"/>
                                      </p:to>
                                    </p:set>
                                    <p:animEffect transition="in" filter="fade">
                                      <p:cBhvr>
                                        <p:cTn id="18" dur="500"/>
                                        <p:tgtEl>
                                          <p:spTgt spid="13">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500"/>
                                        <p:tgtEl>
                                          <p:spTgt spid="1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19">
                                            <p:bg/>
                                          </p:spTgt>
                                        </p:tgtEl>
                                        <p:attrNameLst>
                                          <p:attrName>style.visibility</p:attrName>
                                        </p:attrNameLst>
                                      </p:cBhvr>
                                      <p:to>
                                        <p:strVal val="visible"/>
                                      </p:to>
                                    </p:set>
                                    <p:animEffect transition="in" filter="fade">
                                      <p:cBhvr>
                                        <p:cTn id="28" dur="500"/>
                                        <p:tgtEl>
                                          <p:spTgt spid="19">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par>
                          <p:cTn id="35" fill="hold">
                            <p:stCondLst>
                              <p:cond delay="2000"/>
                            </p:stCondLst>
                            <p:childTnLst>
                              <p:par>
                                <p:cTn id="36" presetID="2" presetClass="entr" presetSubtype="2" decel="100000" fill="hold" grpId="0" nodeType="afterEffect">
                                  <p:stCondLst>
                                    <p:cond delay="25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2750"/>
                            </p:stCondLst>
                            <p:childTnLst>
                              <p:par>
                                <p:cTn id="41" presetID="2" presetClass="entr" presetSubtype="2" decel="100000" fill="hold" grpId="0" nodeType="afterEffect">
                                  <p:stCondLst>
                                    <p:cond delay="25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500"/>
                                  </p:stCondLst>
                                  <p:childTnLst>
                                    <p:set>
                                      <p:cBhvr>
                                        <p:cTn id="46" dur="1" fill="hold">
                                          <p:stCondLst>
                                            <p:cond delay="0"/>
                                          </p:stCondLst>
                                        </p:cTn>
                                        <p:tgtEl>
                                          <p:spTgt spid="23">
                                            <p:txEl>
                                              <p:pRg st="0" end="0"/>
                                            </p:txEl>
                                          </p:spTgt>
                                        </p:tgtEl>
                                        <p:attrNameLst>
                                          <p:attrName>style.visibility</p:attrName>
                                        </p:attrNameLst>
                                      </p:cBhvr>
                                      <p:to>
                                        <p:strVal val="visible"/>
                                      </p:to>
                                    </p:set>
                                    <p:anim calcmode="lin" valueType="num">
                                      <p:cBhvr additive="base">
                                        <p:cTn id="47"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3" grpId="0" build="allAtOnce" animBg="1">
        <p:tmplLst>
          <p:tmpl>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20" grpId="0" animBg="1"/>
      <p:bldP spid="19" grpId="0" build="allAtOnce"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1" grpId="0" animBg="1"/>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C 1">
    <p:spTree>
      <p:nvGrpSpPr>
        <p:cNvPr id="1" name=""/>
        <p:cNvGrpSpPr/>
        <p:nvPr/>
      </p:nvGrpSpPr>
      <p:grpSpPr>
        <a:xfrm>
          <a:off x="0" y="0"/>
          <a:ext cx="0" cy="0"/>
          <a:chOff x="0" y="0"/>
          <a:chExt cx="0" cy="0"/>
        </a:xfrm>
      </p:grpSpPr>
      <p:pic>
        <p:nvPicPr>
          <p:cNvPr id="6" name="図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14" y="2335188"/>
            <a:ext cx="10534916" cy="7200800"/>
          </a:xfrm>
          <a:prstGeom prst="rect">
            <a:avLst/>
          </a:prstGeom>
        </p:spPr>
      </p:pic>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図プレースホルダー 7"/>
          <p:cNvSpPr>
            <a:spLocks noGrp="1"/>
          </p:cNvSpPr>
          <p:nvPr>
            <p:ph type="pic" sz="quarter" idx="19" hasCustomPrompt="1"/>
          </p:nvPr>
        </p:nvSpPr>
        <p:spPr>
          <a:xfrm>
            <a:off x="1388090" y="2695228"/>
            <a:ext cx="8136904" cy="5184576"/>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15" name="テキスト プレースホルダー 11"/>
          <p:cNvSpPr>
            <a:spLocks noGrp="1"/>
          </p:cNvSpPr>
          <p:nvPr>
            <p:ph type="body" sz="quarter" idx="14" hasCustomPrompt="1"/>
          </p:nvPr>
        </p:nvSpPr>
        <p:spPr>
          <a:xfrm>
            <a:off x="10151318" y="2551212"/>
            <a:ext cx="7127007" cy="3708201"/>
          </a:xfrm>
        </p:spPr>
        <p:txBody>
          <a:bodyPr anchor="b">
            <a:noAutofit/>
          </a:bodyPr>
          <a:lstStyle>
            <a:lvl1pPr>
              <a:lnSpc>
                <a:spcPts val="7000"/>
              </a:lnSpc>
              <a:defRPr sz="8000" baseline="0">
                <a:solidFill>
                  <a:schemeClr val="bg1"/>
                </a:solidFill>
                <a:latin typeface="+mj-lt"/>
              </a:defRPr>
            </a:lvl1pPr>
          </a:lstStyle>
          <a:p>
            <a:pPr lvl="0"/>
            <a:r>
              <a:rPr lang="en-US" altLang="ja-JP" dirty="0"/>
              <a:t>Text Here</a:t>
            </a:r>
            <a:br>
              <a:rPr lang="en-US" altLang="ja-JP" dirty="0"/>
            </a:br>
            <a:r>
              <a:rPr lang="en-US" dirty="0"/>
              <a:t>TEXT HERE</a:t>
            </a:r>
          </a:p>
        </p:txBody>
      </p:sp>
      <p:sp>
        <p:nvSpPr>
          <p:cNvPr id="16" name="テキスト プレースホルダー 11"/>
          <p:cNvSpPr>
            <a:spLocks noGrp="1"/>
          </p:cNvSpPr>
          <p:nvPr>
            <p:ph type="body" sz="quarter" idx="15" hasCustomPrompt="1"/>
          </p:nvPr>
        </p:nvSpPr>
        <p:spPr>
          <a:xfrm>
            <a:off x="10151318" y="6259835"/>
            <a:ext cx="7127007" cy="2952328"/>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10838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2" presetClass="entr" presetSubtype="3" decel="100000" fill="hold" grpId="0" nodeType="afterEffect">
                                  <p:stCondLst>
                                    <p:cond delay="250"/>
                                  </p:stCondLst>
                                  <p:iterate type="wd">
                                    <p:tmPct val="10000"/>
                                  </p:iterate>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additive="base">
                                        <p:cTn id="1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
                                            <p:txEl>
                                              <p:pRg st="0" end="0"/>
                                            </p:txEl>
                                          </p:spTgt>
                                        </p:tgtEl>
                                        <p:attrNameLst>
                                          <p:attrName>ppt_y</p:attrName>
                                        </p:attrNameLst>
                                      </p:cBhvr>
                                      <p:tavLst>
                                        <p:tav tm="0">
                                          <p:val>
                                            <p:strVal val="0-#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6">
                                            <p:txEl>
                                              <p:pRg st="0" end="0"/>
                                            </p:txEl>
                                          </p:spTgt>
                                        </p:tgtEl>
                                        <p:attrNameLst>
                                          <p:attrName>style.visibility</p:attrName>
                                        </p:attrNameLst>
                                      </p:cBhvr>
                                      <p:to>
                                        <p:strVal val="visible"/>
                                      </p:to>
                                    </p:set>
                                    <p:anim calcmode="lin" valueType="num">
                                      <p:cBhvr additive="base">
                                        <p:cTn id="2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15" grpId="0" build="p">
        <p:tmplLst>
          <p:tmpl lvl="1">
            <p:tnLst>
              <p:par>
                <p:cTn presetID="2" presetClass="entr" presetSubtype="3" decel="100000" fill="hold" nodeType="afterEffect">
                  <p:stCondLst>
                    <p:cond delay="250"/>
                  </p:stCondLst>
                  <p:iterate type="wd">
                    <p:tmPct val="10000"/>
                  </p:iterate>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0-#ppt_h/2"/>
                          </p:val>
                        </p:tav>
                        <p:tav tm="100000">
                          <p:val>
                            <p:strVal val="#ppt_y"/>
                          </p:val>
                        </p:tav>
                      </p:tavLst>
                    </p:anim>
                  </p:childTnLst>
                </p:cTn>
              </p:par>
            </p:tnLst>
          </p:tmpl>
        </p:tmplLst>
      </p:bldP>
      <p:bldP spid="16" grpId="0" build="p">
        <p:tmplLst>
          <p:tmpl lvl="1">
            <p:tnLst>
              <p:par>
                <p:cTn presetID="2" presetClass="entr" presetSubtype="4" decel="100000" fill="hold" nodeType="withEffect">
                  <p:stCondLst>
                    <p:cond delay="5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cial Network">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5" name="円/楕円 24"/>
          <p:cNvSpPr/>
          <p:nvPr userDrawn="1"/>
        </p:nvSpPr>
        <p:spPr>
          <a:xfrm>
            <a:off x="11159430" y="2407196"/>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39" hasCustomPrompt="1"/>
          </p:nvPr>
        </p:nvSpPr>
        <p:spPr>
          <a:xfrm>
            <a:off x="11485152" y="2713231"/>
            <a:ext cx="630070" cy="630070"/>
          </a:xfrm>
        </p:spPr>
        <p:txBody>
          <a:bodyPr>
            <a:normAutofit/>
          </a:bodyPr>
          <a:lstStyle>
            <a:lvl1pPr>
              <a:defRPr sz="1100"/>
            </a:lvl1pPr>
          </a:lstStyle>
          <a:p>
            <a:r>
              <a:rPr lang="en-US" dirty="0"/>
              <a:t>ICON</a:t>
            </a:r>
          </a:p>
        </p:txBody>
      </p:sp>
      <p:sp>
        <p:nvSpPr>
          <p:cNvPr id="29" name="円/楕円 28"/>
          <p:cNvSpPr/>
          <p:nvPr userDrawn="1"/>
        </p:nvSpPr>
        <p:spPr>
          <a:xfrm>
            <a:off x="13391678" y="3451312"/>
            <a:ext cx="2124236"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図プレースホルダー 5"/>
          <p:cNvSpPr>
            <a:spLocks noGrp="1"/>
          </p:cNvSpPr>
          <p:nvPr>
            <p:ph type="pic" sz="quarter" idx="40" hasCustomPrompt="1"/>
          </p:nvPr>
        </p:nvSpPr>
        <p:spPr>
          <a:xfrm>
            <a:off x="13922737" y="3973370"/>
            <a:ext cx="1062118" cy="1062118"/>
          </a:xfrm>
        </p:spPr>
        <p:txBody>
          <a:bodyPr>
            <a:normAutofit/>
          </a:bodyPr>
          <a:lstStyle>
            <a:lvl1pPr>
              <a:defRPr sz="1100"/>
            </a:lvl1pPr>
          </a:lstStyle>
          <a:p>
            <a:r>
              <a:rPr lang="en-US" dirty="0"/>
              <a:t>ICON</a:t>
            </a:r>
          </a:p>
        </p:txBody>
      </p:sp>
      <p:sp>
        <p:nvSpPr>
          <p:cNvPr id="36" name="円/楕円 35"/>
          <p:cNvSpPr/>
          <p:nvPr userDrawn="1"/>
        </p:nvSpPr>
        <p:spPr>
          <a:xfrm>
            <a:off x="11545856" y="5760796"/>
            <a:ext cx="1845822" cy="184582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図プレースホルダー 5"/>
          <p:cNvSpPr>
            <a:spLocks noGrp="1"/>
          </p:cNvSpPr>
          <p:nvPr>
            <p:ph type="pic" sz="quarter" idx="41" hasCustomPrompt="1"/>
          </p:nvPr>
        </p:nvSpPr>
        <p:spPr>
          <a:xfrm>
            <a:off x="12023526" y="6225026"/>
            <a:ext cx="922911" cy="922911"/>
          </a:xfrm>
        </p:spPr>
        <p:txBody>
          <a:bodyPr>
            <a:normAutofit/>
          </a:bodyPr>
          <a:lstStyle>
            <a:lvl1pPr>
              <a:defRPr sz="1100"/>
            </a:lvl1pPr>
          </a:lstStyle>
          <a:p>
            <a:r>
              <a:rPr lang="en-US" dirty="0"/>
              <a:t>ICON</a:t>
            </a:r>
          </a:p>
        </p:txBody>
      </p:sp>
      <p:sp>
        <p:nvSpPr>
          <p:cNvPr id="49" name="円/楕円 48"/>
          <p:cNvSpPr/>
          <p:nvPr userDrawn="1"/>
        </p:nvSpPr>
        <p:spPr>
          <a:xfrm>
            <a:off x="3814614" y="2136484"/>
            <a:ext cx="2124236" cy="212423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図プレースホルダー 5"/>
          <p:cNvSpPr>
            <a:spLocks noGrp="1"/>
          </p:cNvSpPr>
          <p:nvPr>
            <p:ph type="pic" sz="quarter" idx="42" hasCustomPrompt="1"/>
          </p:nvPr>
        </p:nvSpPr>
        <p:spPr>
          <a:xfrm>
            <a:off x="4345673" y="2667543"/>
            <a:ext cx="1062118" cy="1062118"/>
          </a:xfrm>
        </p:spPr>
        <p:txBody>
          <a:bodyPr>
            <a:normAutofit/>
          </a:bodyPr>
          <a:lstStyle>
            <a:lvl1pPr>
              <a:defRPr sz="1100"/>
            </a:lvl1pPr>
          </a:lstStyle>
          <a:p>
            <a:r>
              <a:rPr lang="en-US" dirty="0"/>
              <a:t>ICON</a:t>
            </a:r>
          </a:p>
        </p:txBody>
      </p:sp>
      <p:sp>
        <p:nvSpPr>
          <p:cNvPr id="51" name="円/楕円 50"/>
          <p:cNvSpPr/>
          <p:nvPr userDrawn="1"/>
        </p:nvSpPr>
        <p:spPr>
          <a:xfrm>
            <a:off x="1294334" y="3279140"/>
            <a:ext cx="1448866" cy="144886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図プレースホルダー 5"/>
          <p:cNvSpPr>
            <a:spLocks noGrp="1"/>
          </p:cNvSpPr>
          <p:nvPr>
            <p:ph type="pic" sz="quarter" idx="43" hasCustomPrompt="1"/>
          </p:nvPr>
        </p:nvSpPr>
        <p:spPr>
          <a:xfrm>
            <a:off x="1641567" y="3610964"/>
            <a:ext cx="741593" cy="741593"/>
          </a:xfrm>
        </p:spPr>
        <p:txBody>
          <a:bodyPr>
            <a:normAutofit/>
          </a:bodyPr>
          <a:lstStyle>
            <a:lvl1pPr>
              <a:defRPr sz="1100"/>
            </a:lvl1pPr>
          </a:lstStyle>
          <a:p>
            <a:r>
              <a:rPr lang="en-US" dirty="0"/>
              <a:t>ICON</a:t>
            </a:r>
          </a:p>
        </p:txBody>
      </p:sp>
      <p:sp>
        <p:nvSpPr>
          <p:cNvPr id="53" name="円/楕円 52"/>
          <p:cNvSpPr/>
          <p:nvPr userDrawn="1"/>
        </p:nvSpPr>
        <p:spPr>
          <a:xfrm>
            <a:off x="1726382" y="4927476"/>
            <a:ext cx="2592288" cy="259228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図プレースホルダー 5"/>
          <p:cNvSpPr>
            <a:spLocks noGrp="1"/>
          </p:cNvSpPr>
          <p:nvPr>
            <p:ph type="pic" sz="quarter" idx="44" hasCustomPrompt="1"/>
          </p:nvPr>
        </p:nvSpPr>
        <p:spPr>
          <a:xfrm>
            <a:off x="2374454" y="5575548"/>
            <a:ext cx="1296144" cy="1296144"/>
          </a:xfrm>
        </p:spPr>
        <p:txBody>
          <a:bodyPr>
            <a:normAutofit/>
          </a:bodyPr>
          <a:lstStyle>
            <a:lvl1pPr>
              <a:defRPr sz="1100"/>
            </a:lvl1pPr>
          </a:lstStyle>
          <a:p>
            <a:r>
              <a:rPr lang="en-US" dirty="0"/>
              <a:t>ICON</a:t>
            </a:r>
          </a:p>
        </p:txBody>
      </p:sp>
      <p:sp>
        <p:nvSpPr>
          <p:cNvPr id="55" name="円/楕円 54"/>
          <p:cNvSpPr/>
          <p:nvPr userDrawn="1"/>
        </p:nvSpPr>
        <p:spPr>
          <a:xfrm>
            <a:off x="5063606" y="619428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図プレースホルダー 5"/>
          <p:cNvSpPr>
            <a:spLocks noGrp="1"/>
          </p:cNvSpPr>
          <p:nvPr>
            <p:ph type="pic" sz="quarter" idx="45" hasCustomPrompt="1"/>
          </p:nvPr>
        </p:nvSpPr>
        <p:spPr>
          <a:xfrm>
            <a:off x="5389328" y="6500319"/>
            <a:ext cx="630070" cy="630070"/>
          </a:xfrm>
        </p:spPr>
        <p:txBody>
          <a:bodyPr>
            <a:normAutofit/>
          </a:bodyPr>
          <a:lstStyle>
            <a:lvl1pPr>
              <a:defRPr sz="1100"/>
            </a:lvl1pPr>
          </a:lstStyle>
          <a:p>
            <a:r>
              <a:rPr lang="en-US" dirty="0"/>
              <a:t>ICON</a:t>
            </a:r>
          </a:p>
        </p:txBody>
      </p:sp>
      <p:sp>
        <p:nvSpPr>
          <p:cNvPr id="59" name="円/楕円 58"/>
          <p:cNvSpPr/>
          <p:nvPr userDrawn="1"/>
        </p:nvSpPr>
        <p:spPr>
          <a:xfrm>
            <a:off x="15829358" y="5499274"/>
            <a:ext cx="1495578" cy="149557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図プレースホルダー 5"/>
          <p:cNvSpPr>
            <a:spLocks noGrp="1"/>
          </p:cNvSpPr>
          <p:nvPr>
            <p:ph type="pic" sz="quarter" idx="47" hasCustomPrompt="1"/>
          </p:nvPr>
        </p:nvSpPr>
        <p:spPr>
          <a:xfrm>
            <a:off x="16196642" y="5877317"/>
            <a:ext cx="768254" cy="768254"/>
          </a:xfrm>
        </p:spPr>
        <p:txBody>
          <a:bodyPr>
            <a:normAutofit/>
          </a:bodyPr>
          <a:lstStyle>
            <a:lvl1pPr>
              <a:defRPr sz="1100"/>
            </a:lvl1pPr>
          </a:lstStyle>
          <a:p>
            <a:r>
              <a:rPr lang="en-US" dirty="0"/>
              <a:t>ICON</a:t>
            </a:r>
          </a:p>
        </p:txBody>
      </p:sp>
      <p:sp>
        <p:nvSpPr>
          <p:cNvPr id="61" name="円/楕円 60"/>
          <p:cNvSpPr/>
          <p:nvPr userDrawn="1"/>
        </p:nvSpPr>
        <p:spPr>
          <a:xfrm>
            <a:off x="14569218" y="1911567"/>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図プレースホルダー 5"/>
          <p:cNvSpPr>
            <a:spLocks noGrp="1"/>
          </p:cNvSpPr>
          <p:nvPr>
            <p:ph type="pic" sz="quarter" idx="48" hasCustomPrompt="1"/>
          </p:nvPr>
        </p:nvSpPr>
        <p:spPr>
          <a:xfrm>
            <a:off x="14894940" y="2217602"/>
            <a:ext cx="630070" cy="630070"/>
          </a:xfrm>
        </p:spPr>
        <p:txBody>
          <a:bodyPr>
            <a:normAutofit/>
          </a:bodyPr>
          <a:lstStyle>
            <a:lvl1pPr>
              <a:defRPr sz="1100"/>
            </a:lvl1pPr>
          </a:lstStyle>
          <a:p>
            <a:r>
              <a:rPr lang="en-US" dirty="0"/>
              <a:t>ICON</a:t>
            </a:r>
          </a:p>
        </p:txBody>
      </p:sp>
      <p:sp>
        <p:nvSpPr>
          <p:cNvPr id="63" name="テキスト プレースホルダー 11"/>
          <p:cNvSpPr>
            <a:spLocks noGrp="1"/>
          </p:cNvSpPr>
          <p:nvPr>
            <p:ph type="body" sz="quarter" idx="14" hasCustomPrompt="1"/>
          </p:nvPr>
        </p:nvSpPr>
        <p:spPr>
          <a:xfrm>
            <a:off x="2230438" y="7879804"/>
            <a:ext cx="13789532"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15" hasCustomPrompt="1"/>
          </p:nvPr>
        </p:nvSpPr>
        <p:spPr>
          <a:xfrm>
            <a:off x="2230438" y="8527876"/>
            <a:ext cx="13789532" cy="936104"/>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cxnSp>
        <p:nvCxnSpPr>
          <p:cNvPr id="21" name="直線コネクタ 20"/>
          <p:cNvCxnSpPr>
            <a:endCxn id="4" idx="1"/>
          </p:cNvCxnSpPr>
          <p:nvPr userDrawn="1"/>
        </p:nvCxnSpPr>
        <p:spPr>
          <a:xfrm>
            <a:off x="5938850" y="3631332"/>
            <a:ext cx="3132348" cy="137860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 name="正方形/長方形 3"/>
          <p:cNvSpPr/>
          <p:nvPr userDrawn="1"/>
        </p:nvSpPr>
        <p:spPr>
          <a:xfrm>
            <a:off x="9071198" y="4855468"/>
            <a:ext cx="288032" cy="308945"/>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直線コネクタ 45"/>
          <p:cNvCxnSpPr>
            <a:endCxn id="4" idx="1"/>
          </p:cNvCxnSpPr>
          <p:nvPr userDrawn="1"/>
        </p:nvCxnSpPr>
        <p:spPr>
          <a:xfrm flipV="1">
            <a:off x="4318670" y="5009941"/>
            <a:ext cx="4752528" cy="97866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endCxn id="4" idx="1"/>
          </p:cNvCxnSpPr>
          <p:nvPr userDrawn="1"/>
        </p:nvCxnSpPr>
        <p:spPr>
          <a:xfrm>
            <a:off x="2743200" y="4178863"/>
            <a:ext cx="6327998" cy="83107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endCxn id="4" idx="1"/>
          </p:cNvCxnSpPr>
          <p:nvPr userDrawn="1"/>
        </p:nvCxnSpPr>
        <p:spPr>
          <a:xfrm flipV="1">
            <a:off x="6323746" y="5009941"/>
            <a:ext cx="2747452" cy="150171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25" idx="3"/>
            <a:endCxn id="4" idx="3"/>
          </p:cNvCxnSpPr>
          <p:nvPr userDrawn="1"/>
        </p:nvCxnSpPr>
        <p:spPr>
          <a:xfrm flipH="1">
            <a:off x="9359230" y="3482793"/>
            <a:ext cx="1984743" cy="152714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endCxn id="4" idx="3"/>
          </p:cNvCxnSpPr>
          <p:nvPr userDrawn="1"/>
        </p:nvCxnSpPr>
        <p:spPr>
          <a:xfrm flipH="1">
            <a:off x="9359230" y="2839244"/>
            <a:ext cx="5209988" cy="2170697"/>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userDrawn="1"/>
        </p:nvCxnSpPr>
        <p:spPr>
          <a:xfrm flipH="1">
            <a:off x="9359230" y="4594402"/>
            <a:ext cx="4032448" cy="41553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userDrawn="1"/>
        </p:nvCxnSpPr>
        <p:spPr>
          <a:xfrm flipH="1" flipV="1">
            <a:off x="9359230" y="5009943"/>
            <a:ext cx="6470128" cy="106966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userDrawn="1"/>
        </p:nvCxnSpPr>
        <p:spPr>
          <a:xfrm flipH="1" flipV="1">
            <a:off x="9359232" y="5009940"/>
            <a:ext cx="2304254" cy="11843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プレースホルダー 18"/>
          <p:cNvSpPr>
            <a:spLocks noGrp="1"/>
          </p:cNvSpPr>
          <p:nvPr>
            <p:ph type="body" sz="quarter" idx="21" hasCustomPrompt="1"/>
          </p:nvPr>
        </p:nvSpPr>
        <p:spPr>
          <a:xfrm>
            <a:off x="7571136" y="2332612"/>
            <a:ext cx="3156246" cy="5299487"/>
          </a:xfrm>
          <a:blipFill>
            <a:blip r:embed="rId2"/>
            <a:stretch>
              <a:fillRect/>
            </a:stretch>
          </a:blipFill>
        </p:spPr>
        <p:txBody>
          <a:bodyPr/>
          <a:lstStyle/>
          <a:p>
            <a:pPr lvl="0"/>
            <a:r>
              <a:rPr lang="en-US" dirty="0"/>
              <a:t> </a:t>
            </a:r>
          </a:p>
        </p:txBody>
      </p:sp>
      <p:sp>
        <p:nvSpPr>
          <p:cNvPr id="28" name="図プレースホルダー 7"/>
          <p:cNvSpPr>
            <a:spLocks noGrp="1"/>
          </p:cNvSpPr>
          <p:nvPr>
            <p:ph type="pic" sz="quarter" idx="23" hasCustomPrompt="1"/>
          </p:nvPr>
        </p:nvSpPr>
        <p:spPr>
          <a:xfrm>
            <a:off x="8069705" y="2958548"/>
            <a:ext cx="2145415" cy="3841136"/>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19047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bg/>
                                          </p:spTgt>
                                        </p:tgtEl>
                                        <p:attrNameLst>
                                          <p:attrName>style.visibility</p:attrName>
                                        </p:attrNameLst>
                                      </p:cBhvr>
                                      <p:to>
                                        <p:strVal val="visible"/>
                                      </p:to>
                                    </p:set>
                                    <p:animEffect transition="in" filter="fade">
                                      <p:cBhvr>
                                        <p:cTn id="11" dur="500"/>
                                        <p:tgtEl>
                                          <p:spTgt spid="2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animEffect transition="in" filter="fade">
                                      <p:cBhvr>
                                        <p:cTn id="14" dur="500"/>
                                        <p:tgtEl>
                                          <p:spTgt spid="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50"/>
                                        <p:tgtEl>
                                          <p:spTgt spid="26"/>
                                        </p:tgtEl>
                                      </p:cBhvr>
                                    </p:animEffect>
                                  </p:childTnLst>
                                </p:cTn>
                              </p:par>
                              <p:par>
                                <p:cTn id="25" presetID="10" presetClass="entr" presetSubtype="0" fill="hold" grpId="0" nodeType="withEffect">
                                  <p:stCondLst>
                                    <p:cond delay="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par>
                                <p:cTn id="28" presetID="10" presetClass="entr" presetSubtype="0" fill="hold" grpId="0" nodeType="withEffect">
                                  <p:stCondLst>
                                    <p:cond delay="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250"/>
                                        <p:tgtEl>
                                          <p:spTgt spid="33"/>
                                        </p:tgtEl>
                                      </p:cBhvr>
                                    </p:animEffect>
                                  </p:childTnLst>
                                </p:cTn>
                              </p:par>
                              <p:par>
                                <p:cTn id="31" presetID="10" presetClass="entr" presetSubtype="0" fill="hold" grpId="0" nodeType="withEffect">
                                  <p:stCondLst>
                                    <p:cond delay="1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par>
                                <p:cTn id="37" presetID="10" presetClass="entr" presetSubtype="0" fill="hold" grpId="0" nodeType="withEffect">
                                  <p:stCondLst>
                                    <p:cond delay="15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250"/>
                                        <p:tgtEl>
                                          <p:spTgt spid="49"/>
                                        </p:tgtEl>
                                      </p:cBhvr>
                                    </p:animEffect>
                                  </p:childTnLst>
                                </p:cTn>
                              </p:par>
                              <p:par>
                                <p:cTn id="40" presetID="10" presetClass="entr" presetSubtype="0" fill="hold" grpId="0" nodeType="withEffect">
                                  <p:stCondLst>
                                    <p:cond delay="15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par>
                                <p:cTn id="43" presetID="10" presetClass="entr" presetSubtype="0" fill="hold" grpId="0" nodeType="withEffect">
                                  <p:stCondLst>
                                    <p:cond delay="2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250"/>
                                        <p:tgtEl>
                                          <p:spTgt spid="51"/>
                                        </p:tgtEl>
                                      </p:cBhvr>
                                    </p:animEffect>
                                  </p:childTnLst>
                                </p:cTn>
                              </p:par>
                              <p:par>
                                <p:cTn id="46" presetID="10" presetClass="entr" presetSubtype="0" fill="hold" grpId="0" nodeType="withEffect">
                                  <p:stCondLst>
                                    <p:cond delay="2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250"/>
                                        <p:tgtEl>
                                          <p:spTgt spid="52"/>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250"/>
                                        <p:tgtEl>
                                          <p:spTgt spid="53"/>
                                        </p:tgtEl>
                                      </p:cBhvr>
                                    </p:animEffect>
                                  </p:childTnLst>
                                </p:cTn>
                              </p:par>
                              <p:par>
                                <p:cTn id="52" presetID="10" presetClass="entr" presetSubtype="0" fill="hold" grpId="0" nodeType="withEffect">
                                  <p:stCondLst>
                                    <p:cond delay="25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250"/>
                                        <p:tgtEl>
                                          <p:spTgt spid="54"/>
                                        </p:tgtEl>
                                      </p:cBhvr>
                                    </p:animEffect>
                                  </p:childTnLst>
                                </p:cTn>
                              </p:par>
                              <p:par>
                                <p:cTn id="55" presetID="10" presetClass="entr" presetSubtype="0" fill="hold" grpId="0" nodeType="withEffect">
                                  <p:stCondLst>
                                    <p:cond delay="30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50"/>
                                        <p:tgtEl>
                                          <p:spTgt spid="55"/>
                                        </p:tgtEl>
                                      </p:cBhvr>
                                    </p:animEffect>
                                  </p:childTnLst>
                                </p:cTn>
                              </p:par>
                              <p:par>
                                <p:cTn id="58" presetID="10" presetClass="entr" presetSubtype="0" fill="hold" grpId="0" nodeType="withEffect">
                                  <p:stCondLst>
                                    <p:cond delay="30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250"/>
                                        <p:tgtEl>
                                          <p:spTgt spid="56"/>
                                        </p:tgtEl>
                                      </p:cBhvr>
                                    </p:animEffect>
                                  </p:childTnLst>
                                </p:cTn>
                              </p:par>
                              <p:par>
                                <p:cTn id="61" presetID="10" presetClass="entr" presetSubtype="0" fill="hold" grpId="0" nodeType="withEffect">
                                  <p:stCondLst>
                                    <p:cond delay="35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250"/>
                                        <p:tgtEl>
                                          <p:spTgt spid="59"/>
                                        </p:tgtEl>
                                      </p:cBhvr>
                                    </p:animEffect>
                                  </p:childTnLst>
                                </p:cTn>
                              </p:par>
                              <p:par>
                                <p:cTn id="64" presetID="10" presetClass="entr" presetSubtype="0" fill="hold" grpId="0" nodeType="withEffect">
                                  <p:stCondLst>
                                    <p:cond delay="35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250"/>
                                        <p:tgtEl>
                                          <p:spTgt spid="60"/>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250"/>
                                        <p:tgtEl>
                                          <p:spTgt spid="61"/>
                                        </p:tgtEl>
                                      </p:cBhvr>
                                    </p:animEffect>
                                  </p:childTnLst>
                                </p:cTn>
                              </p:par>
                              <p:par>
                                <p:cTn id="70" presetID="10" presetClass="entr" presetSubtype="0" fill="hold" grpId="0" nodeType="withEffect">
                                  <p:stCondLst>
                                    <p:cond delay="40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250"/>
                                        <p:tgtEl>
                                          <p:spTgt spid="62"/>
                                        </p:tgtEl>
                                      </p:cBhvr>
                                    </p:animEffect>
                                  </p:childTnLst>
                                </p:cTn>
                              </p:par>
                            </p:childTnLst>
                          </p:cTn>
                        </p:par>
                        <p:par>
                          <p:cTn id="73" fill="hold">
                            <p:stCondLst>
                              <p:cond delay="1650"/>
                            </p:stCondLst>
                            <p:childTnLst>
                              <p:par>
                                <p:cTn id="74" presetID="22" presetClass="entr" presetSubtype="2"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right)">
                                      <p:cBhvr>
                                        <p:cTn id="76" dur="500"/>
                                        <p:tgtEl>
                                          <p:spTgt spid="21"/>
                                        </p:tgtEl>
                                      </p:cBhvr>
                                    </p:animEffect>
                                  </p:childTnLst>
                                </p:cTn>
                              </p:par>
                              <p:par>
                                <p:cTn id="77" presetID="22" presetClass="entr" presetSubtype="2"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right)">
                                      <p:cBhvr>
                                        <p:cTn id="79" dur="500"/>
                                        <p:tgtEl>
                                          <p:spTgt spid="46"/>
                                        </p:tgtEl>
                                      </p:cBhvr>
                                    </p:animEffect>
                                  </p:childTnLst>
                                </p:cTn>
                              </p:par>
                              <p:par>
                                <p:cTn id="80" presetID="22" presetClass="entr" presetSubtype="2"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wipe(right)">
                                      <p:cBhvr>
                                        <p:cTn id="82" dur="500"/>
                                        <p:tgtEl>
                                          <p:spTgt spid="57"/>
                                        </p:tgtEl>
                                      </p:cBhvr>
                                    </p:animEffect>
                                  </p:childTnLst>
                                </p:cTn>
                              </p:par>
                              <p:par>
                                <p:cTn id="83" presetID="22" presetClass="entr" presetSubtype="2" fill="hold" nodeType="withEffect">
                                  <p:stCondLst>
                                    <p:cond delay="0"/>
                                  </p:stCondLst>
                                  <p:childTnLst>
                                    <p:set>
                                      <p:cBhvr>
                                        <p:cTn id="84" dur="1" fill="hold">
                                          <p:stCondLst>
                                            <p:cond delay="0"/>
                                          </p:stCondLst>
                                        </p:cTn>
                                        <p:tgtEl>
                                          <p:spTgt spid="66"/>
                                        </p:tgtEl>
                                        <p:attrNameLst>
                                          <p:attrName>style.visibility</p:attrName>
                                        </p:attrNameLst>
                                      </p:cBhvr>
                                      <p:to>
                                        <p:strVal val="visible"/>
                                      </p:to>
                                    </p:set>
                                    <p:animEffect transition="in" filter="wipe(right)">
                                      <p:cBhvr>
                                        <p:cTn id="85" dur="500"/>
                                        <p:tgtEl>
                                          <p:spTgt spid="66"/>
                                        </p:tgtEl>
                                      </p:cBhvr>
                                    </p:animEffect>
                                  </p:childTnLst>
                                </p:cTn>
                              </p:par>
                              <p:par>
                                <p:cTn id="86" presetID="22" presetClass="entr" presetSubtype="8" fill="hold"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wipe(left)">
                                      <p:cBhvr>
                                        <p:cTn id="88" dur="500"/>
                                        <p:tgtEl>
                                          <p:spTgt spid="68"/>
                                        </p:tgtEl>
                                      </p:cBhvr>
                                    </p:animEffect>
                                  </p:childTnLst>
                                </p:cTn>
                              </p:par>
                              <p:par>
                                <p:cTn id="89" presetID="22" presetClass="entr" presetSubtype="8"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left)">
                                      <p:cBhvr>
                                        <p:cTn id="91" dur="500"/>
                                        <p:tgtEl>
                                          <p:spTgt spid="69"/>
                                        </p:tgtEl>
                                      </p:cBhvr>
                                    </p:animEffect>
                                  </p:childTnLst>
                                </p:cTn>
                              </p:par>
                              <p:par>
                                <p:cTn id="92" presetID="22" presetClass="entr" presetSubtype="8" fill="hold"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left)">
                                      <p:cBhvr>
                                        <p:cTn id="94" dur="500"/>
                                        <p:tgtEl>
                                          <p:spTgt spid="73"/>
                                        </p:tgtEl>
                                      </p:cBhvr>
                                    </p:animEffect>
                                  </p:childTnLst>
                                </p:cTn>
                              </p:par>
                              <p:par>
                                <p:cTn id="95" presetID="22" presetClass="entr" presetSubtype="8"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left)">
                                      <p:cBhvr>
                                        <p:cTn id="97" dur="500"/>
                                        <p:tgtEl>
                                          <p:spTgt spid="77"/>
                                        </p:tgtEl>
                                      </p:cBhvr>
                                    </p:animEffect>
                                  </p:childTnLst>
                                </p:cTn>
                              </p:par>
                              <p:par>
                                <p:cTn id="98" presetID="22" presetClass="entr" presetSubtype="8" fill="hold" nodeType="with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left)">
                                      <p:cBhvr>
                                        <p:cTn id="100" dur="500"/>
                                        <p:tgtEl>
                                          <p:spTgt spid="81"/>
                                        </p:tgtEl>
                                      </p:cBhvr>
                                    </p:animEffect>
                                  </p:childTnLst>
                                </p:cTn>
                              </p:par>
                            </p:childTnLst>
                          </p:cTn>
                        </p:par>
                        <p:par>
                          <p:cTn id="101" fill="hold">
                            <p:stCondLst>
                              <p:cond delay="2150"/>
                            </p:stCondLst>
                            <p:childTnLst>
                              <p:par>
                                <p:cTn id="102" presetID="2" presetClass="entr" presetSubtype="4" decel="100000" fill="hold" grpId="0" nodeType="afterEffect">
                                  <p:stCondLst>
                                    <p:cond delay="250"/>
                                  </p:stCondLst>
                                  <p:childTnLst>
                                    <p:set>
                                      <p:cBhvr>
                                        <p:cTn id="103" dur="1" fill="hold">
                                          <p:stCondLst>
                                            <p:cond delay="0"/>
                                          </p:stCondLst>
                                        </p:cTn>
                                        <p:tgtEl>
                                          <p:spTgt spid="63">
                                            <p:txEl>
                                              <p:pRg st="0" end="0"/>
                                            </p:txEl>
                                          </p:spTgt>
                                        </p:tgtEl>
                                        <p:attrNameLst>
                                          <p:attrName>style.visibility</p:attrName>
                                        </p:attrNameLst>
                                      </p:cBhvr>
                                      <p:to>
                                        <p:strVal val="visible"/>
                                      </p:to>
                                    </p:set>
                                    <p:anim calcmode="lin" valueType="num">
                                      <p:cBhvr additive="base">
                                        <p:cTn id="104"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63">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decel="100000" fill="hold" grpId="0" nodeType="withEffect">
                                  <p:stCondLst>
                                    <p:cond delay="500"/>
                                  </p:stCondLst>
                                  <p:childTnLst>
                                    <p:set>
                                      <p:cBhvr>
                                        <p:cTn id="107" dur="1" fill="hold">
                                          <p:stCondLst>
                                            <p:cond delay="0"/>
                                          </p:stCondLst>
                                        </p:cTn>
                                        <p:tgtEl>
                                          <p:spTgt spid="64">
                                            <p:txEl>
                                              <p:pRg st="0" end="0"/>
                                            </p:txEl>
                                          </p:spTgt>
                                        </p:tgtEl>
                                        <p:attrNameLst>
                                          <p:attrName>style.visibility</p:attrName>
                                        </p:attrNameLst>
                                      </p:cBhvr>
                                      <p:to>
                                        <p:strVal val="visible"/>
                                      </p:to>
                                    </p:set>
                                    <p:anim calcmode="lin" valueType="num">
                                      <p:cBhvr additive="base">
                                        <p:cTn id="108"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5" grpId="0" animBg="1"/>
      <p:bldP spid="26" grpId="0"/>
      <p:bldP spid="29" grpId="0" animBg="1"/>
      <p:bldP spid="33" grpId="0"/>
      <p:bldP spid="36" grpId="0" animBg="1"/>
      <p:bldP spid="39" grpId="0"/>
      <p:bldP spid="49" grpId="0" animBg="1"/>
      <p:bldP spid="50" grpId="0"/>
      <p:bldP spid="51" grpId="0" animBg="1"/>
      <p:bldP spid="52" grpId="0"/>
      <p:bldP spid="53" grpId="0" animBg="1"/>
      <p:bldP spid="54" grpId="0"/>
      <p:bldP spid="55" grpId="0" animBg="1"/>
      <p:bldP spid="56" grpId="0"/>
      <p:bldP spid="59" grpId="0" animBg="1"/>
      <p:bldP spid="60" grpId="0"/>
      <p:bldP spid="61" grpId="0" animBg="1"/>
      <p:bldP spid="62" grpId="0"/>
      <p:bldP spid="63" grpId="0" build="p">
        <p:tmplLst>
          <p:tmpl lvl="1">
            <p:tnLst>
              <p:par>
                <p:cTn presetID="2" presetClass="entr" presetSubtype="4" decel="100000" fill="hold" nodeType="afterEffect">
                  <p:stCondLst>
                    <p:cond delay="25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ppt_x"/>
                          </p:val>
                        </p:tav>
                        <p:tav tm="100000">
                          <p:val>
                            <p:strVal val="#ppt_x"/>
                          </p:val>
                        </p:tav>
                      </p:tavLst>
                    </p:anim>
                    <p:anim calcmode="lin" valueType="num">
                      <p:cBhvr additive="base">
                        <p:cTn dur="500" fill="hold"/>
                        <p:tgtEl>
                          <p:spTgt spid="63"/>
                        </p:tgtEl>
                        <p:attrNameLst>
                          <p:attrName>ppt_y</p:attrName>
                        </p:attrNameLst>
                      </p:cBhvr>
                      <p:tavLst>
                        <p:tav tm="0">
                          <p:val>
                            <p:strVal val="1+#ppt_h/2"/>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50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27" grpId="0" build="allAtOnce" animBg="1">
        <p:tmplLst>
          <p:tmpl>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animBg="1"/>
    </p:bldLst>
  </p:timing>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illar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7738257" y="298326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図プレースホルダー 5"/>
          <p:cNvSpPr>
            <a:spLocks noGrp="1"/>
          </p:cNvSpPr>
          <p:nvPr>
            <p:ph type="pic" sz="quarter" idx="38" hasCustomPrompt="1"/>
          </p:nvPr>
        </p:nvSpPr>
        <p:spPr>
          <a:xfrm>
            <a:off x="8638357" y="3883360"/>
            <a:ext cx="1008112" cy="1008112"/>
          </a:xfrm>
        </p:spPr>
        <p:txBody>
          <a:bodyPr>
            <a:normAutofit/>
          </a:bodyPr>
          <a:lstStyle>
            <a:lvl1pPr>
              <a:defRPr sz="1100"/>
            </a:lvl1pPr>
          </a:lstStyle>
          <a:p>
            <a:r>
              <a:rPr lang="en-US" dirty="0"/>
              <a:t>ICON</a:t>
            </a:r>
          </a:p>
        </p:txBody>
      </p:sp>
      <p:sp>
        <p:nvSpPr>
          <p:cNvPr id="10" name="円/楕円 9"/>
          <p:cNvSpPr/>
          <p:nvPr userDrawn="1"/>
        </p:nvSpPr>
        <p:spPr>
          <a:xfrm>
            <a:off x="5902846" y="593558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図プレースホルダー 5"/>
          <p:cNvSpPr>
            <a:spLocks noGrp="1"/>
          </p:cNvSpPr>
          <p:nvPr>
            <p:ph type="pic" sz="quarter" idx="39" hasCustomPrompt="1"/>
          </p:nvPr>
        </p:nvSpPr>
        <p:spPr>
          <a:xfrm>
            <a:off x="6802946" y="6835688"/>
            <a:ext cx="1008112" cy="1008112"/>
          </a:xfrm>
        </p:spPr>
        <p:txBody>
          <a:bodyPr>
            <a:normAutofit/>
          </a:bodyPr>
          <a:lstStyle>
            <a:lvl1pPr>
              <a:defRPr sz="1100"/>
            </a:lvl1pPr>
          </a:lstStyle>
          <a:p>
            <a:r>
              <a:rPr lang="en-US" dirty="0"/>
              <a:t>ICON</a:t>
            </a:r>
          </a:p>
        </p:txBody>
      </p:sp>
      <p:sp>
        <p:nvSpPr>
          <p:cNvPr id="14" name="円/楕円 13"/>
          <p:cNvSpPr/>
          <p:nvPr userDrawn="1"/>
        </p:nvSpPr>
        <p:spPr>
          <a:xfrm>
            <a:off x="9503246" y="593558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図プレースホルダー 5"/>
          <p:cNvSpPr>
            <a:spLocks noGrp="1"/>
          </p:cNvSpPr>
          <p:nvPr>
            <p:ph type="pic" sz="quarter" idx="40" hasCustomPrompt="1"/>
          </p:nvPr>
        </p:nvSpPr>
        <p:spPr>
          <a:xfrm>
            <a:off x="10403346" y="6835688"/>
            <a:ext cx="1008112" cy="1008112"/>
          </a:xfrm>
        </p:spPr>
        <p:txBody>
          <a:bodyPr>
            <a:normAutofit/>
          </a:bodyPr>
          <a:lstStyle>
            <a:lvl1pPr>
              <a:defRPr sz="1100"/>
            </a:lvl1pPr>
          </a:lstStyle>
          <a:p>
            <a:r>
              <a:rPr lang="en-US" dirty="0"/>
              <a:t>ICON</a:t>
            </a:r>
          </a:p>
        </p:txBody>
      </p:sp>
      <p:sp>
        <p:nvSpPr>
          <p:cNvPr id="16" name="テキスト プレースホルダー 11"/>
          <p:cNvSpPr>
            <a:spLocks noGrp="1"/>
          </p:cNvSpPr>
          <p:nvPr>
            <p:ph type="body" sz="quarter" idx="14" hasCustomPrompt="1"/>
          </p:nvPr>
        </p:nvSpPr>
        <p:spPr>
          <a:xfrm>
            <a:off x="11087422" y="2335188"/>
            <a:ext cx="4320480"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1087422" y="2983260"/>
            <a:ext cx="4320480" cy="1871377"/>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9" name="テキスト プレースホルダー 11"/>
          <p:cNvSpPr>
            <a:spLocks noGrp="1"/>
          </p:cNvSpPr>
          <p:nvPr>
            <p:ph type="body" sz="quarter" idx="41" hasCustomPrompt="1"/>
          </p:nvPr>
        </p:nvSpPr>
        <p:spPr>
          <a:xfrm>
            <a:off x="13103646" y="6209806"/>
            <a:ext cx="4320480"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2" hasCustomPrompt="1"/>
          </p:nvPr>
        </p:nvSpPr>
        <p:spPr>
          <a:xfrm>
            <a:off x="13103646" y="6857878"/>
            <a:ext cx="4320480" cy="1871377"/>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1" name="テキスト プレースホルダー 11"/>
          <p:cNvSpPr>
            <a:spLocks noGrp="1"/>
          </p:cNvSpPr>
          <p:nvPr>
            <p:ph type="body" sz="quarter" idx="43" hasCustomPrompt="1"/>
          </p:nvPr>
        </p:nvSpPr>
        <p:spPr>
          <a:xfrm>
            <a:off x="1006302" y="4928307"/>
            <a:ext cx="4320480"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2" name="テキスト プレースホルダー 11"/>
          <p:cNvSpPr>
            <a:spLocks noGrp="1"/>
          </p:cNvSpPr>
          <p:nvPr>
            <p:ph type="body" sz="quarter" idx="44" hasCustomPrompt="1"/>
          </p:nvPr>
        </p:nvSpPr>
        <p:spPr>
          <a:xfrm>
            <a:off x="1006302" y="5576379"/>
            <a:ext cx="4320480" cy="1871377"/>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cxnSp>
        <p:nvCxnSpPr>
          <p:cNvPr id="24" name="直線コネクタ 23"/>
          <p:cNvCxnSpPr/>
          <p:nvPr userDrawn="1"/>
        </p:nvCxnSpPr>
        <p:spPr>
          <a:xfrm>
            <a:off x="718270" y="5575548"/>
            <a:ext cx="4608512"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0" idx="1"/>
          </p:cNvCxnSpPr>
          <p:nvPr userDrawn="1"/>
        </p:nvCxnSpPr>
        <p:spPr>
          <a:xfrm flipH="1" flipV="1">
            <a:off x="5326782" y="5575548"/>
            <a:ext cx="987332" cy="77130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userDrawn="1"/>
        </p:nvCxnSpPr>
        <p:spPr>
          <a:xfrm flipH="1">
            <a:off x="11087422" y="2983260"/>
            <a:ext cx="4868548" cy="4929"/>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a:stCxn id="8" idx="7"/>
          </p:cNvCxnSpPr>
          <p:nvPr userDrawn="1"/>
        </p:nvCxnSpPr>
        <p:spPr>
          <a:xfrm flipV="1">
            <a:off x="10135301" y="2988189"/>
            <a:ext cx="952121" cy="406339"/>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a:stCxn id="14" idx="6"/>
          </p:cNvCxnSpPr>
          <p:nvPr userDrawn="1"/>
        </p:nvCxnSpPr>
        <p:spPr>
          <a:xfrm flipV="1">
            <a:off x="12311558" y="6864132"/>
            <a:ext cx="792088" cy="475612"/>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userDrawn="1"/>
        </p:nvCxnSpPr>
        <p:spPr>
          <a:xfrm flipH="1">
            <a:off x="13103646" y="6864132"/>
            <a:ext cx="4752527"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2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500"/>
                                        <p:tgtEl>
                                          <p:spTgt spid="16">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fade">
                                      <p:cBhvr>
                                        <p:cTn id="33" dur="500"/>
                                        <p:tgtEl>
                                          <p:spTgt spid="18">
                                            <p:txEl>
                                              <p:pRg st="0" end="0"/>
                                            </p:txEl>
                                          </p:spTgt>
                                        </p:tgtEl>
                                      </p:cBhvr>
                                    </p:animEffect>
                                  </p:childTnLst>
                                </p:cTn>
                              </p:par>
                            </p:childTnLst>
                          </p:cTn>
                        </p:par>
                        <p:par>
                          <p:cTn id="34" fill="hold">
                            <p:stCondLst>
                              <p:cond delay="2500"/>
                            </p:stCondLst>
                            <p:childTnLst>
                              <p:par>
                                <p:cTn id="35" presetID="53" presetClass="entr" presetSubtype="16" fill="hold" grpId="0" nodeType="afterEffect">
                                  <p:stCondLst>
                                    <p:cond delay="25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25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3250"/>
                            </p:stCondLst>
                            <p:childTnLst>
                              <p:par>
                                <p:cTn id="46" presetID="22" presetClass="entr" presetSubtype="2"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right)">
                                      <p:cBhvr>
                                        <p:cTn id="48" dur="500"/>
                                        <p:tgtEl>
                                          <p:spTgt spid="28"/>
                                        </p:tgtEl>
                                      </p:cBhvr>
                                    </p:animEffect>
                                  </p:childTnLst>
                                </p:cTn>
                              </p:par>
                            </p:childTnLst>
                          </p:cTn>
                        </p:par>
                        <p:par>
                          <p:cTn id="49" fill="hold">
                            <p:stCondLst>
                              <p:cond delay="3750"/>
                            </p:stCondLst>
                            <p:childTnLst>
                              <p:par>
                                <p:cTn id="50" presetID="22" presetClass="entr" presetSubtype="2"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childTnLst>
                          </p:cTn>
                        </p:par>
                        <p:par>
                          <p:cTn id="53" fill="hold">
                            <p:stCondLst>
                              <p:cond delay="4250"/>
                            </p:stCondLst>
                            <p:childTnLst>
                              <p:par>
                                <p:cTn id="54" presetID="10" presetClass="entr" presetSubtype="0" fill="hold" grpId="0" nodeType="after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2">
                                            <p:txEl>
                                              <p:pRg st="0" end="0"/>
                                            </p:txEl>
                                          </p:spTgt>
                                        </p:tgtEl>
                                        <p:attrNameLst>
                                          <p:attrName>style.visibility</p:attrName>
                                        </p:attrNameLst>
                                      </p:cBhvr>
                                      <p:to>
                                        <p:strVal val="visible"/>
                                      </p:to>
                                    </p:set>
                                    <p:animEffect transition="in" filter="fade">
                                      <p:cBhvr>
                                        <p:cTn id="59" dur="500"/>
                                        <p:tgtEl>
                                          <p:spTgt spid="22">
                                            <p:txEl>
                                              <p:pRg st="0" end="0"/>
                                            </p:txEl>
                                          </p:spTgt>
                                        </p:tgtEl>
                                      </p:cBhvr>
                                    </p:animEffect>
                                  </p:childTnLst>
                                </p:cTn>
                              </p:par>
                            </p:childTnLst>
                          </p:cTn>
                        </p:par>
                        <p:par>
                          <p:cTn id="60" fill="hold">
                            <p:stCondLst>
                              <p:cond delay="4750"/>
                            </p:stCondLst>
                            <p:childTnLst>
                              <p:par>
                                <p:cTn id="61" presetID="53" presetClass="entr" presetSubtype="16" fill="hold" grpId="0" nodeType="afterEffect">
                                  <p:stCondLst>
                                    <p:cond delay="25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grpId="0" nodeType="withEffect">
                                  <p:stCondLst>
                                    <p:cond delay="25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par>
                          <p:cTn id="71" fill="hold">
                            <p:stCondLst>
                              <p:cond delay="5500"/>
                            </p:stCondLst>
                            <p:childTnLst>
                              <p:par>
                                <p:cTn id="72" presetID="22" presetClass="entr" presetSubtype="8"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6000"/>
                            </p:stCondLst>
                            <p:childTnLst>
                              <p:par>
                                <p:cTn id="76" presetID="22" presetClass="entr" presetSubtype="8" fill="hold" nodeType="after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wipe(left)">
                                      <p:cBhvr>
                                        <p:cTn id="78" dur="500"/>
                                        <p:tgtEl>
                                          <p:spTgt spid="39"/>
                                        </p:tgtEl>
                                      </p:cBhvr>
                                    </p:animEffect>
                                  </p:childTnLst>
                                </p:cTn>
                              </p:par>
                            </p:childTnLst>
                          </p:cTn>
                        </p:par>
                        <p:par>
                          <p:cTn id="79" fill="hold">
                            <p:stCondLst>
                              <p:cond delay="6500"/>
                            </p:stCondLst>
                            <p:childTnLst>
                              <p:par>
                                <p:cTn id="80" presetID="10" presetClass="entr" presetSubtype="0" fill="hold" grpId="0" nodeType="afterEffect">
                                  <p:stCondLst>
                                    <p:cond delay="0"/>
                                  </p:stCondLst>
                                  <p:childTnLst>
                                    <p:set>
                                      <p:cBhvr>
                                        <p:cTn id="81" dur="1" fill="hold">
                                          <p:stCondLst>
                                            <p:cond delay="0"/>
                                          </p:stCondLst>
                                        </p:cTn>
                                        <p:tgtEl>
                                          <p:spTgt spid="19">
                                            <p:txEl>
                                              <p:pRg st="0" end="0"/>
                                            </p:txEl>
                                          </p:spTgt>
                                        </p:tgtEl>
                                        <p:attrNameLst>
                                          <p:attrName>style.visibility</p:attrName>
                                        </p:attrNameLst>
                                      </p:cBhvr>
                                      <p:to>
                                        <p:strVal val="visible"/>
                                      </p:to>
                                    </p:set>
                                    <p:animEffect transition="in" filter="fade">
                                      <p:cBhvr>
                                        <p:cTn id="82" dur="500"/>
                                        <p:tgtEl>
                                          <p:spTgt spid="19">
                                            <p:txEl>
                                              <p:pRg st="0" end="0"/>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0">
                                            <p:txEl>
                                              <p:pRg st="0" end="0"/>
                                            </p:txEl>
                                          </p:spTgt>
                                        </p:tgtEl>
                                        <p:attrNameLst>
                                          <p:attrName>style.visibility</p:attrName>
                                        </p:attrNameLst>
                                      </p:cBhvr>
                                      <p:to>
                                        <p:strVal val="visible"/>
                                      </p:to>
                                    </p:set>
                                    <p:animEffect transition="in" filter="fade">
                                      <p:cBhvr>
                                        <p:cTn id="85"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0" grpId="0" animBg="1"/>
      <p:bldP spid="12" grpId="0"/>
      <p:bldP spid="14" grpId="0" animBg="1"/>
      <p:bldP spid="15" grpId="0"/>
      <p:bldP spid="16" grpId="0" build="p">
        <p:tmplLst>
          <p:tmpl lvl="1">
            <p:tnLst>
              <p:par>
                <p:cTn presetID="10"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2302446" y="2695650"/>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2302446" y="3343301"/>
            <a:ext cx="6192688" cy="216024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790278" y="2695228"/>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39" hasCustomPrompt="1"/>
          </p:nvPr>
        </p:nvSpPr>
        <p:spPr>
          <a:xfrm>
            <a:off x="1116000" y="3001263"/>
            <a:ext cx="630070" cy="630070"/>
          </a:xfrm>
        </p:spPr>
        <p:txBody>
          <a:bodyPr>
            <a:normAutofit/>
          </a:bodyPr>
          <a:lstStyle>
            <a:lvl1pPr>
              <a:defRPr sz="1100"/>
            </a:lvl1pPr>
          </a:lstStyle>
          <a:p>
            <a:r>
              <a:rPr lang="en-US" dirty="0"/>
              <a:t>ICON</a:t>
            </a:r>
          </a:p>
        </p:txBody>
      </p:sp>
      <p:cxnSp>
        <p:nvCxnSpPr>
          <p:cNvPr id="30" name="直線コネクタ 29"/>
          <p:cNvCxnSpPr>
            <a:endCxn id="25" idx="6"/>
          </p:cNvCxnSpPr>
          <p:nvPr userDrawn="1"/>
        </p:nvCxnSpPr>
        <p:spPr>
          <a:xfrm flipH="1">
            <a:off x="2050418" y="3325298"/>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1" name="テキスト プレースホルダー 11"/>
          <p:cNvSpPr>
            <a:spLocks noGrp="1"/>
          </p:cNvSpPr>
          <p:nvPr>
            <p:ph type="body" sz="quarter" idx="40" hasCustomPrompt="1"/>
          </p:nvPr>
        </p:nvSpPr>
        <p:spPr>
          <a:xfrm>
            <a:off x="2302446" y="6152033"/>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1" hasCustomPrompt="1"/>
          </p:nvPr>
        </p:nvSpPr>
        <p:spPr>
          <a:xfrm>
            <a:off x="2302446" y="6799684"/>
            <a:ext cx="6192688" cy="216024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34" name="円/楕円 33"/>
          <p:cNvSpPr/>
          <p:nvPr userDrawn="1"/>
        </p:nvSpPr>
        <p:spPr>
          <a:xfrm>
            <a:off x="790278" y="6151611"/>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図プレースホルダー 5"/>
          <p:cNvSpPr>
            <a:spLocks noGrp="1"/>
          </p:cNvSpPr>
          <p:nvPr>
            <p:ph type="pic" sz="quarter" idx="42" hasCustomPrompt="1"/>
          </p:nvPr>
        </p:nvSpPr>
        <p:spPr>
          <a:xfrm>
            <a:off x="1116000" y="6457646"/>
            <a:ext cx="630070" cy="630070"/>
          </a:xfrm>
        </p:spPr>
        <p:txBody>
          <a:bodyPr>
            <a:normAutofit/>
          </a:bodyPr>
          <a:lstStyle>
            <a:lvl1pPr>
              <a:defRPr sz="1100"/>
            </a:lvl1pPr>
          </a:lstStyle>
          <a:p>
            <a:r>
              <a:rPr lang="en-US" dirty="0"/>
              <a:t>ICON</a:t>
            </a:r>
          </a:p>
        </p:txBody>
      </p:sp>
      <p:cxnSp>
        <p:nvCxnSpPr>
          <p:cNvPr id="37" name="直線コネクタ 36"/>
          <p:cNvCxnSpPr>
            <a:endCxn id="34" idx="6"/>
          </p:cNvCxnSpPr>
          <p:nvPr userDrawn="1"/>
        </p:nvCxnSpPr>
        <p:spPr>
          <a:xfrm flipH="1">
            <a:off x="2050418" y="6781681"/>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38" name="テキスト プレースホルダー 11"/>
          <p:cNvSpPr>
            <a:spLocks noGrp="1"/>
          </p:cNvSpPr>
          <p:nvPr>
            <p:ph type="body" sz="quarter" idx="43" hasCustomPrompt="1"/>
          </p:nvPr>
        </p:nvSpPr>
        <p:spPr>
          <a:xfrm>
            <a:off x="10943406" y="2623642"/>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4" hasCustomPrompt="1"/>
          </p:nvPr>
        </p:nvSpPr>
        <p:spPr>
          <a:xfrm>
            <a:off x="10943406" y="3271293"/>
            <a:ext cx="6192688" cy="216024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9431238" y="262322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図プレースホルダー 5"/>
          <p:cNvSpPr>
            <a:spLocks noGrp="1"/>
          </p:cNvSpPr>
          <p:nvPr>
            <p:ph type="pic" sz="quarter" idx="45" hasCustomPrompt="1"/>
          </p:nvPr>
        </p:nvSpPr>
        <p:spPr>
          <a:xfrm>
            <a:off x="9756000" y="2929255"/>
            <a:ext cx="630070" cy="630070"/>
          </a:xfrm>
        </p:spPr>
        <p:txBody>
          <a:bodyPr>
            <a:normAutofit/>
          </a:bodyPr>
          <a:lstStyle>
            <a:lvl1pPr>
              <a:defRPr sz="1100"/>
            </a:lvl1pPr>
          </a:lstStyle>
          <a:p>
            <a:r>
              <a:rPr lang="en-US" dirty="0"/>
              <a:t>ICON</a:t>
            </a:r>
          </a:p>
        </p:txBody>
      </p:sp>
      <p:cxnSp>
        <p:nvCxnSpPr>
          <p:cNvPr id="43" name="直線コネクタ 42"/>
          <p:cNvCxnSpPr>
            <a:endCxn id="41" idx="6"/>
          </p:cNvCxnSpPr>
          <p:nvPr userDrawn="1"/>
        </p:nvCxnSpPr>
        <p:spPr>
          <a:xfrm flipH="1">
            <a:off x="10691378" y="3253290"/>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6" hasCustomPrompt="1"/>
          </p:nvPr>
        </p:nvSpPr>
        <p:spPr>
          <a:xfrm>
            <a:off x="10943406" y="6080025"/>
            <a:ext cx="6192688"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7" hasCustomPrompt="1"/>
          </p:nvPr>
        </p:nvSpPr>
        <p:spPr>
          <a:xfrm>
            <a:off x="10943406" y="6727676"/>
            <a:ext cx="6192688" cy="216024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9431238" y="6079603"/>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図プレースホルダー 5"/>
          <p:cNvSpPr>
            <a:spLocks noGrp="1"/>
          </p:cNvSpPr>
          <p:nvPr>
            <p:ph type="pic" sz="quarter" idx="48" hasCustomPrompt="1"/>
          </p:nvPr>
        </p:nvSpPr>
        <p:spPr>
          <a:xfrm>
            <a:off x="9756000" y="6385638"/>
            <a:ext cx="630070" cy="630070"/>
          </a:xfrm>
        </p:spPr>
        <p:txBody>
          <a:bodyPr>
            <a:normAutofit/>
          </a:bodyPr>
          <a:lstStyle>
            <a:lvl1pPr>
              <a:defRPr sz="1100"/>
            </a:lvl1pPr>
          </a:lstStyle>
          <a:p>
            <a:r>
              <a:rPr lang="en-US" dirty="0"/>
              <a:t>ICON</a:t>
            </a:r>
          </a:p>
        </p:txBody>
      </p:sp>
      <p:cxnSp>
        <p:nvCxnSpPr>
          <p:cNvPr id="48" name="直線コネクタ 47"/>
          <p:cNvCxnSpPr>
            <a:endCxn id="46" idx="6"/>
          </p:cNvCxnSpPr>
          <p:nvPr userDrawn="1"/>
        </p:nvCxnSpPr>
        <p:spPr>
          <a:xfrm flipH="1">
            <a:off x="10691378" y="6709673"/>
            <a:ext cx="6876764" cy="0"/>
          </a:xfrm>
          <a:prstGeom prst="line">
            <a:avLst/>
          </a:prstGeom>
          <a:ln w="28575">
            <a:solidFill>
              <a:srgbClr val="FFFFFF">
                <a:alpha val="50196"/>
              </a:srgbClr>
            </a:solidFill>
            <a:prstDash val="sysDot"/>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54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16">
                                            <p:txEl>
                                              <p:pRg st="0" end="0"/>
                                            </p:txEl>
                                          </p:spTgt>
                                        </p:tgtEl>
                                        <p:attrNameLst>
                                          <p:attrName>style.visibility</p:attrName>
                                        </p:attrNameLst>
                                      </p:cBhvr>
                                      <p:to>
                                        <p:strVal val="visible"/>
                                      </p:to>
                                    </p:set>
                                    <p:anim calcmode="lin" valueType="num">
                                      <p:cBhvr additive="base">
                                        <p:cTn id="26"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6">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 calcmode="lin" valueType="num">
                                      <p:cBhvr additive="base">
                                        <p:cTn id="3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grpId="0" nodeType="afterEffect">
                                  <p:stCondLst>
                                    <p:cond delay="25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53" presetClass="entr" presetSubtype="16" fill="hold" grpId="0" nodeType="withEffect">
                                  <p:stCondLst>
                                    <p:cond delay="25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Effect transition="in" filter="fade">
                                      <p:cBhvr>
                                        <p:cTn id="42" dur="500"/>
                                        <p:tgtEl>
                                          <p:spTgt spid="35"/>
                                        </p:tgtEl>
                                      </p:cBhvr>
                                    </p:animEffect>
                                  </p:childTnLst>
                                </p:cTn>
                              </p:par>
                            </p:childTnLst>
                          </p:cTn>
                        </p:par>
                        <p:par>
                          <p:cTn id="43" fill="hold">
                            <p:stCondLst>
                              <p:cond delay="2750"/>
                            </p:stCondLst>
                            <p:childTnLst>
                              <p:par>
                                <p:cTn id="44" presetID="22" presetClass="entr" presetSubtype="8"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left)">
                                      <p:cBhvr>
                                        <p:cTn id="46" dur="500"/>
                                        <p:tgtEl>
                                          <p:spTgt spid="37"/>
                                        </p:tgtEl>
                                      </p:cBhvr>
                                    </p:animEffect>
                                  </p:childTnLst>
                                </p:cTn>
                              </p:par>
                            </p:childTnLst>
                          </p:cTn>
                        </p:par>
                        <p:par>
                          <p:cTn id="47" fill="hold">
                            <p:stCondLst>
                              <p:cond delay="3250"/>
                            </p:stCondLst>
                            <p:childTnLst>
                              <p:par>
                                <p:cTn id="48" presetID="2" presetClass="entr" presetSubtype="2" decel="100000" fill="hold" grpId="0" nodeType="after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4" decel="100000" fill="hold" grpId="0" nodeType="withEffect">
                                  <p:stCondLst>
                                    <p:cond delay="0"/>
                                  </p:stCondLst>
                                  <p:childTnLst>
                                    <p:set>
                                      <p:cBhvr>
                                        <p:cTn id="53" dur="1" fill="hold">
                                          <p:stCondLst>
                                            <p:cond delay="0"/>
                                          </p:stCondLst>
                                        </p:cTn>
                                        <p:tgtEl>
                                          <p:spTgt spid="32">
                                            <p:txEl>
                                              <p:pRg st="0" end="0"/>
                                            </p:txEl>
                                          </p:spTgt>
                                        </p:tgtEl>
                                        <p:attrNameLst>
                                          <p:attrName>style.visibility</p:attrName>
                                        </p:attrNameLst>
                                      </p:cBhvr>
                                      <p:to>
                                        <p:strVal val="visible"/>
                                      </p:to>
                                    </p:set>
                                    <p:anim calcmode="lin" valueType="num">
                                      <p:cBhvr additive="base">
                                        <p:cTn id="5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3750"/>
                            </p:stCondLst>
                            <p:childTnLst>
                              <p:par>
                                <p:cTn id="57" presetID="53" presetClass="entr" presetSubtype="16" fill="hold" grpId="0" nodeType="afterEffect">
                                  <p:stCondLst>
                                    <p:cond delay="25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par>
                                <p:cTn id="62" presetID="53" presetClass="entr" presetSubtype="16" fill="hold" grpId="0" nodeType="withEffect">
                                  <p:stCondLst>
                                    <p:cond delay="250"/>
                                  </p:stCondLst>
                                  <p:childTnLst>
                                    <p:set>
                                      <p:cBhvr>
                                        <p:cTn id="63" dur="1" fill="hold">
                                          <p:stCondLst>
                                            <p:cond delay="0"/>
                                          </p:stCondLst>
                                        </p:cTn>
                                        <p:tgtEl>
                                          <p:spTgt spid="42"/>
                                        </p:tgtEl>
                                        <p:attrNameLst>
                                          <p:attrName>style.visibility</p:attrName>
                                        </p:attrNameLst>
                                      </p:cBhvr>
                                      <p:to>
                                        <p:strVal val="visible"/>
                                      </p:to>
                                    </p:set>
                                    <p:anim calcmode="lin" valueType="num">
                                      <p:cBhvr>
                                        <p:cTn id="64" dur="500" fill="hold"/>
                                        <p:tgtEl>
                                          <p:spTgt spid="42"/>
                                        </p:tgtEl>
                                        <p:attrNameLst>
                                          <p:attrName>ppt_w</p:attrName>
                                        </p:attrNameLst>
                                      </p:cBhvr>
                                      <p:tavLst>
                                        <p:tav tm="0">
                                          <p:val>
                                            <p:fltVal val="0"/>
                                          </p:val>
                                        </p:tav>
                                        <p:tav tm="100000">
                                          <p:val>
                                            <p:strVal val="#ppt_w"/>
                                          </p:val>
                                        </p:tav>
                                      </p:tavLst>
                                    </p:anim>
                                    <p:anim calcmode="lin" valueType="num">
                                      <p:cBhvr>
                                        <p:cTn id="65" dur="500" fill="hold"/>
                                        <p:tgtEl>
                                          <p:spTgt spid="42"/>
                                        </p:tgtEl>
                                        <p:attrNameLst>
                                          <p:attrName>ppt_h</p:attrName>
                                        </p:attrNameLst>
                                      </p:cBhvr>
                                      <p:tavLst>
                                        <p:tav tm="0">
                                          <p:val>
                                            <p:fltVal val="0"/>
                                          </p:val>
                                        </p:tav>
                                        <p:tav tm="100000">
                                          <p:val>
                                            <p:strVal val="#ppt_h"/>
                                          </p:val>
                                        </p:tav>
                                      </p:tavLst>
                                    </p:anim>
                                    <p:animEffect transition="in" filter="fade">
                                      <p:cBhvr>
                                        <p:cTn id="66" dur="500"/>
                                        <p:tgtEl>
                                          <p:spTgt spid="42"/>
                                        </p:tgtEl>
                                      </p:cBhvr>
                                    </p:animEffect>
                                  </p:childTnLst>
                                </p:cTn>
                              </p:par>
                            </p:childTnLst>
                          </p:cTn>
                        </p:par>
                        <p:par>
                          <p:cTn id="67" fill="hold">
                            <p:stCondLst>
                              <p:cond delay="4500"/>
                            </p:stCondLst>
                            <p:childTnLst>
                              <p:par>
                                <p:cTn id="68" presetID="22" presetClass="entr" presetSubtype="8" fill="hold"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left)">
                                      <p:cBhvr>
                                        <p:cTn id="70" dur="500"/>
                                        <p:tgtEl>
                                          <p:spTgt spid="43"/>
                                        </p:tgtEl>
                                      </p:cBhvr>
                                    </p:animEffect>
                                  </p:childTnLst>
                                </p:cTn>
                              </p:par>
                            </p:childTnLst>
                          </p:cTn>
                        </p:par>
                        <p:par>
                          <p:cTn id="71" fill="hold">
                            <p:stCondLst>
                              <p:cond delay="5000"/>
                            </p:stCondLst>
                            <p:childTnLst>
                              <p:par>
                                <p:cTn id="72" presetID="2" presetClass="entr" presetSubtype="2" decel="100000" fill="hold" grpId="0" nodeType="after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 calcmode="lin" valueType="num">
                                      <p:cBhvr additive="base">
                                        <p:cTn id="74" dur="500" fill="hold"/>
                                        <p:tgtEl>
                                          <p:spTgt spid="38">
                                            <p:txEl>
                                              <p:pRg st="0" end="0"/>
                                            </p:txEl>
                                          </p:spTgt>
                                        </p:tgtEl>
                                        <p:attrNameLst>
                                          <p:attrName>ppt_x</p:attrName>
                                        </p:attrNameLst>
                                      </p:cBhvr>
                                      <p:tavLst>
                                        <p:tav tm="0">
                                          <p:val>
                                            <p:strVal val="1+#ppt_w/2"/>
                                          </p:val>
                                        </p:tav>
                                        <p:tav tm="100000">
                                          <p:val>
                                            <p:strVal val="#ppt_x"/>
                                          </p:val>
                                        </p:tav>
                                      </p:tavLst>
                                    </p:anim>
                                    <p:anim calcmode="lin" valueType="num">
                                      <p:cBhvr additive="base">
                                        <p:cTn id="75" dur="500" fill="hold"/>
                                        <p:tgtEl>
                                          <p:spTgt spid="38">
                                            <p:txEl>
                                              <p:pRg st="0" end="0"/>
                                            </p:txEl>
                                          </p:spTgt>
                                        </p:tgtEl>
                                        <p:attrNameLst>
                                          <p:attrName>ppt_y</p:attrName>
                                        </p:attrNameLst>
                                      </p:cBhvr>
                                      <p:tavLst>
                                        <p:tav tm="0">
                                          <p:val>
                                            <p:strVal val="#ppt_y"/>
                                          </p:val>
                                        </p:tav>
                                        <p:tav tm="100000">
                                          <p:val>
                                            <p:strVal val="#ppt_y"/>
                                          </p:val>
                                        </p:tav>
                                      </p:tavLst>
                                    </p:anim>
                                  </p:childTnLst>
                                </p:cTn>
                              </p:par>
                              <p:par>
                                <p:cTn id="76" presetID="2" presetClass="entr" presetSubtype="4" decel="100000" fill="hold" grpId="0" nodeType="withEffect">
                                  <p:stCondLst>
                                    <p:cond delay="0"/>
                                  </p:stCondLst>
                                  <p:childTnLst>
                                    <p:set>
                                      <p:cBhvr>
                                        <p:cTn id="77" dur="1" fill="hold">
                                          <p:stCondLst>
                                            <p:cond delay="0"/>
                                          </p:stCondLst>
                                        </p:cTn>
                                        <p:tgtEl>
                                          <p:spTgt spid="40">
                                            <p:txEl>
                                              <p:pRg st="0" end="0"/>
                                            </p:txEl>
                                          </p:spTgt>
                                        </p:tgtEl>
                                        <p:attrNameLst>
                                          <p:attrName>style.visibility</p:attrName>
                                        </p:attrNameLst>
                                      </p:cBhvr>
                                      <p:to>
                                        <p:strVal val="visible"/>
                                      </p:to>
                                    </p:set>
                                    <p:anim calcmode="lin" valueType="num">
                                      <p:cBhvr additive="base">
                                        <p:cTn id="78"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0" fill="hold">
                            <p:stCondLst>
                              <p:cond delay="5500"/>
                            </p:stCondLst>
                            <p:childTnLst>
                              <p:par>
                                <p:cTn id="81" presetID="53" presetClass="entr" presetSubtype="16" fill="hold" grpId="0" nodeType="after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par>
                                <p:cTn id="86" presetID="53" presetClass="entr" presetSubtype="16" fill="hold" grpId="0" nodeType="withEffect">
                                  <p:stCondLst>
                                    <p:cond delay="250"/>
                                  </p:stCondLst>
                                  <p:childTnLst>
                                    <p:set>
                                      <p:cBhvr>
                                        <p:cTn id="87" dur="1" fill="hold">
                                          <p:stCondLst>
                                            <p:cond delay="0"/>
                                          </p:stCondLst>
                                        </p:cTn>
                                        <p:tgtEl>
                                          <p:spTgt spid="47"/>
                                        </p:tgtEl>
                                        <p:attrNameLst>
                                          <p:attrName>style.visibility</p:attrName>
                                        </p:attrNameLst>
                                      </p:cBhvr>
                                      <p:to>
                                        <p:strVal val="visible"/>
                                      </p:to>
                                    </p:set>
                                    <p:anim calcmode="lin" valueType="num">
                                      <p:cBhvr>
                                        <p:cTn id="88" dur="500" fill="hold"/>
                                        <p:tgtEl>
                                          <p:spTgt spid="47"/>
                                        </p:tgtEl>
                                        <p:attrNameLst>
                                          <p:attrName>ppt_w</p:attrName>
                                        </p:attrNameLst>
                                      </p:cBhvr>
                                      <p:tavLst>
                                        <p:tav tm="0">
                                          <p:val>
                                            <p:fltVal val="0"/>
                                          </p:val>
                                        </p:tav>
                                        <p:tav tm="100000">
                                          <p:val>
                                            <p:strVal val="#ppt_w"/>
                                          </p:val>
                                        </p:tav>
                                      </p:tavLst>
                                    </p:anim>
                                    <p:anim calcmode="lin" valueType="num">
                                      <p:cBhvr>
                                        <p:cTn id="89" dur="500" fill="hold"/>
                                        <p:tgtEl>
                                          <p:spTgt spid="47"/>
                                        </p:tgtEl>
                                        <p:attrNameLst>
                                          <p:attrName>ppt_h</p:attrName>
                                        </p:attrNameLst>
                                      </p:cBhvr>
                                      <p:tavLst>
                                        <p:tav tm="0">
                                          <p:val>
                                            <p:fltVal val="0"/>
                                          </p:val>
                                        </p:tav>
                                        <p:tav tm="100000">
                                          <p:val>
                                            <p:strVal val="#ppt_h"/>
                                          </p:val>
                                        </p:tav>
                                      </p:tavLst>
                                    </p:anim>
                                    <p:animEffect transition="in" filter="fade">
                                      <p:cBhvr>
                                        <p:cTn id="90" dur="500"/>
                                        <p:tgtEl>
                                          <p:spTgt spid="47"/>
                                        </p:tgtEl>
                                      </p:cBhvr>
                                    </p:animEffect>
                                  </p:childTnLst>
                                </p:cTn>
                              </p:par>
                            </p:childTnLst>
                          </p:cTn>
                        </p:par>
                        <p:par>
                          <p:cTn id="91" fill="hold">
                            <p:stCondLst>
                              <p:cond delay="6250"/>
                            </p:stCondLst>
                            <p:childTnLst>
                              <p:par>
                                <p:cTn id="92" presetID="22" presetClass="entr" presetSubtype="8" fill="hold"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left)">
                                      <p:cBhvr>
                                        <p:cTn id="94" dur="500"/>
                                        <p:tgtEl>
                                          <p:spTgt spid="48"/>
                                        </p:tgtEl>
                                      </p:cBhvr>
                                    </p:animEffect>
                                  </p:childTnLst>
                                </p:cTn>
                              </p:par>
                            </p:childTnLst>
                          </p:cTn>
                        </p:par>
                        <p:par>
                          <p:cTn id="95" fill="hold">
                            <p:stCondLst>
                              <p:cond delay="6750"/>
                            </p:stCondLst>
                            <p:childTnLst>
                              <p:par>
                                <p:cTn id="96" presetID="2" presetClass="entr" presetSubtype="2" decel="100000" fill="hold" grpId="0" nodeType="afterEffect">
                                  <p:stCondLst>
                                    <p:cond delay="0"/>
                                  </p:stCondLst>
                                  <p:childTnLst>
                                    <p:set>
                                      <p:cBhvr>
                                        <p:cTn id="97" dur="1" fill="hold">
                                          <p:stCondLst>
                                            <p:cond delay="0"/>
                                          </p:stCondLst>
                                        </p:cTn>
                                        <p:tgtEl>
                                          <p:spTgt spid="44">
                                            <p:txEl>
                                              <p:pRg st="0" end="0"/>
                                            </p:txEl>
                                          </p:spTgt>
                                        </p:tgtEl>
                                        <p:attrNameLst>
                                          <p:attrName>style.visibility</p:attrName>
                                        </p:attrNameLst>
                                      </p:cBhvr>
                                      <p:to>
                                        <p:strVal val="visible"/>
                                      </p:to>
                                    </p:set>
                                    <p:anim calcmode="lin" valueType="num">
                                      <p:cBhvr additive="base">
                                        <p:cTn id="98"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44">
                                            <p:txEl>
                                              <p:pRg st="0" end="0"/>
                                            </p:txEl>
                                          </p:spTgt>
                                        </p:tgtEl>
                                        <p:attrNameLst>
                                          <p:attrName>ppt_y</p:attrName>
                                        </p:attrNameLst>
                                      </p:cBhvr>
                                      <p:tavLst>
                                        <p:tav tm="0">
                                          <p:val>
                                            <p:strVal val="#ppt_y"/>
                                          </p:val>
                                        </p:tav>
                                        <p:tav tm="100000">
                                          <p:val>
                                            <p:strVal val="#ppt_y"/>
                                          </p:val>
                                        </p:tav>
                                      </p:tavLst>
                                    </p:anim>
                                  </p:childTnLst>
                                </p:cTn>
                              </p:par>
                              <p:par>
                                <p:cTn id="100" presetID="2" presetClass="entr" presetSubtype="4" decel="100000" fill="hold" grpId="0" nodeType="withEffect">
                                  <p:stCondLst>
                                    <p:cond delay="0"/>
                                  </p:stCondLst>
                                  <p:childTnLst>
                                    <p:set>
                                      <p:cBhvr>
                                        <p:cTn id="101" dur="1" fill="hold">
                                          <p:stCondLst>
                                            <p:cond delay="0"/>
                                          </p:stCondLst>
                                        </p:cTn>
                                        <p:tgtEl>
                                          <p:spTgt spid="45">
                                            <p:txEl>
                                              <p:pRg st="0" end="0"/>
                                            </p:txEl>
                                          </p:spTgt>
                                        </p:tgtEl>
                                        <p:attrNameLst>
                                          <p:attrName>style.visibility</p:attrName>
                                        </p:attrNameLst>
                                      </p:cBhvr>
                                      <p:to>
                                        <p:strVal val="visible"/>
                                      </p:to>
                                    </p:set>
                                    <p:anim calcmode="lin" valueType="num">
                                      <p:cBhvr additive="base">
                                        <p:cTn id="102"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5" grpId="0" animBg="1"/>
      <p:bldP spid="26" grpId="0"/>
      <p:bldP spid="31" grpId="0" build="p">
        <p:tmplLst>
          <p:tmpl lvl="1">
            <p:tnLst>
              <p:par>
                <p:cTn presetID="2" presetClass="entr" presetSubtype="2" decel="10000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1+#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32" grpId="0" build="p">
        <p:tmplLst>
          <p:tmpl lvl="1">
            <p:tnLst>
              <p:par>
                <p:cTn presetID="2" presetClass="entr" presetSubtype="4"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4" grpId="0" animBg="1"/>
      <p:bldP spid="35" grpId="0"/>
      <p:bldP spid="38" grpId="0" build="p">
        <p:tmplLst>
          <p:tmpl lvl="1">
            <p:tnLst>
              <p:par>
                <p:cTn presetID="2" presetClass="entr" presetSubtype="2" decel="100000"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1+#ppt_w/2"/>
                          </p:val>
                        </p:tav>
                        <p:tav tm="100000">
                          <p:val>
                            <p:strVal val="#ppt_x"/>
                          </p:val>
                        </p:tav>
                      </p:tavLst>
                    </p:anim>
                    <p:anim calcmode="lin" valueType="num">
                      <p:cBhvr additive="base">
                        <p:cTn dur="500" fill="hold"/>
                        <p:tgtEl>
                          <p:spTgt spid="38"/>
                        </p:tgtEl>
                        <p:attrNameLst>
                          <p:attrName>ppt_y</p:attrName>
                        </p:attrNameLst>
                      </p:cBhvr>
                      <p:tavLst>
                        <p:tav tm="0">
                          <p:val>
                            <p:strVal val="#ppt_y"/>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2"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Point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6" name="テキスト プレースホルダー 11"/>
          <p:cNvSpPr>
            <a:spLocks noGrp="1"/>
          </p:cNvSpPr>
          <p:nvPr>
            <p:ph type="body" sz="quarter" idx="14" hasCustomPrompt="1"/>
          </p:nvPr>
        </p:nvSpPr>
        <p:spPr>
          <a:xfrm>
            <a:off x="1726382" y="2767658"/>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18" name="テキスト プレースホルダー 11"/>
          <p:cNvSpPr>
            <a:spLocks noGrp="1"/>
          </p:cNvSpPr>
          <p:nvPr>
            <p:ph type="body" sz="quarter" idx="15" hasCustomPrompt="1"/>
          </p:nvPr>
        </p:nvSpPr>
        <p:spPr>
          <a:xfrm>
            <a:off x="1726382" y="3415309"/>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26" name="図プレースホルダー 5"/>
          <p:cNvSpPr>
            <a:spLocks noGrp="1"/>
          </p:cNvSpPr>
          <p:nvPr>
            <p:ph type="pic" sz="quarter" idx="39" hasCustomPrompt="1"/>
          </p:nvPr>
        </p:nvSpPr>
        <p:spPr>
          <a:xfrm>
            <a:off x="934294" y="2695228"/>
            <a:ext cx="811776" cy="811776"/>
          </a:xfrm>
        </p:spPr>
        <p:txBody>
          <a:bodyPr>
            <a:normAutofit/>
          </a:bodyPr>
          <a:lstStyle>
            <a:lvl1pPr>
              <a:defRPr sz="1100"/>
            </a:lvl1pPr>
          </a:lstStyle>
          <a:p>
            <a:r>
              <a:rPr lang="en-US" dirty="0"/>
              <a:t>ICON</a:t>
            </a:r>
          </a:p>
        </p:txBody>
      </p:sp>
      <p:sp>
        <p:nvSpPr>
          <p:cNvPr id="54" name="テキスト プレースホルダー 11"/>
          <p:cNvSpPr>
            <a:spLocks noGrp="1"/>
          </p:cNvSpPr>
          <p:nvPr>
            <p:ph type="body" sz="quarter" idx="40" hasCustomPrompt="1"/>
          </p:nvPr>
        </p:nvSpPr>
        <p:spPr>
          <a:xfrm>
            <a:off x="7270998" y="2767657"/>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41" hasCustomPrompt="1"/>
          </p:nvPr>
        </p:nvSpPr>
        <p:spPr>
          <a:xfrm>
            <a:off x="7270998" y="3415308"/>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56" name="図プレースホルダー 5"/>
          <p:cNvSpPr>
            <a:spLocks noGrp="1"/>
          </p:cNvSpPr>
          <p:nvPr>
            <p:ph type="pic" sz="quarter" idx="42" hasCustomPrompt="1"/>
          </p:nvPr>
        </p:nvSpPr>
        <p:spPr>
          <a:xfrm>
            <a:off x="6478910" y="2695227"/>
            <a:ext cx="811776" cy="811776"/>
          </a:xfrm>
        </p:spPr>
        <p:txBody>
          <a:bodyPr>
            <a:normAutofit/>
          </a:bodyPr>
          <a:lstStyle>
            <a:lvl1pPr>
              <a:defRPr sz="1100"/>
            </a:lvl1pPr>
          </a:lstStyle>
          <a:p>
            <a:r>
              <a:rPr lang="en-US" dirty="0"/>
              <a:t>ICON</a:t>
            </a:r>
          </a:p>
        </p:txBody>
      </p:sp>
      <p:sp>
        <p:nvSpPr>
          <p:cNvPr id="57" name="テキスト プレースホルダー 11"/>
          <p:cNvSpPr>
            <a:spLocks noGrp="1"/>
          </p:cNvSpPr>
          <p:nvPr>
            <p:ph type="body" sz="quarter" idx="43" hasCustomPrompt="1"/>
          </p:nvPr>
        </p:nvSpPr>
        <p:spPr>
          <a:xfrm>
            <a:off x="12815614" y="2767657"/>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58" name="テキスト プレースホルダー 11"/>
          <p:cNvSpPr>
            <a:spLocks noGrp="1"/>
          </p:cNvSpPr>
          <p:nvPr>
            <p:ph type="body" sz="quarter" idx="44" hasCustomPrompt="1"/>
          </p:nvPr>
        </p:nvSpPr>
        <p:spPr>
          <a:xfrm>
            <a:off x="12815614" y="3415308"/>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59" name="図プレースホルダー 5"/>
          <p:cNvSpPr>
            <a:spLocks noGrp="1"/>
          </p:cNvSpPr>
          <p:nvPr>
            <p:ph type="pic" sz="quarter" idx="45" hasCustomPrompt="1"/>
          </p:nvPr>
        </p:nvSpPr>
        <p:spPr>
          <a:xfrm>
            <a:off x="12023526" y="2695227"/>
            <a:ext cx="811776" cy="811776"/>
          </a:xfrm>
        </p:spPr>
        <p:txBody>
          <a:bodyPr>
            <a:normAutofit/>
          </a:bodyPr>
          <a:lstStyle>
            <a:lvl1pPr>
              <a:defRPr sz="1100"/>
            </a:lvl1pPr>
          </a:lstStyle>
          <a:p>
            <a:r>
              <a:rPr lang="en-US" dirty="0"/>
              <a:t>ICON</a:t>
            </a:r>
          </a:p>
        </p:txBody>
      </p:sp>
      <p:sp>
        <p:nvSpPr>
          <p:cNvPr id="60" name="テキスト プレースホルダー 11"/>
          <p:cNvSpPr>
            <a:spLocks noGrp="1"/>
          </p:cNvSpPr>
          <p:nvPr>
            <p:ph type="body" sz="quarter" idx="46" hasCustomPrompt="1"/>
          </p:nvPr>
        </p:nvSpPr>
        <p:spPr>
          <a:xfrm>
            <a:off x="1726382" y="6080025"/>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47" hasCustomPrompt="1"/>
          </p:nvPr>
        </p:nvSpPr>
        <p:spPr>
          <a:xfrm>
            <a:off x="1726382" y="6727676"/>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62" name="図プレースホルダー 5"/>
          <p:cNvSpPr>
            <a:spLocks noGrp="1"/>
          </p:cNvSpPr>
          <p:nvPr>
            <p:ph type="pic" sz="quarter" idx="48" hasCustomPrompt="1"/>
          </p:nvPr>
        </p:nvSpPr>
        <p:spPr>
          <a:xfrm>
            <a:off x="934294" y="6007595"/>
            <a:ext cx="811776" cy="811776"/>
          </a:xfrm>
        </p:spPr>
        <p:txBody>
          <a:bodyPr>
            <a:normAutofit/>
          </a:bodyPr>
          <a:lstStyle>
            <a:lvl1pPr>
              <a:defRPr sz="1100"/>
            </a:lvl1pPr>
          </a:lstStyle>
          <a:p>
            <a:r>
              <a:rPr lang="en-US" dirty="0"/>
              <a:t>ICON</a:t>
            </a:r>
          </a:p>
        </p:txBody>
      </p:sp>
      <p:sp>
        <p:nvSpPr>
          <p:cNvPr id="63" name="テキスト プレースホルダー 11"/>
          <p:cNvSpPr>
            <a:spLocks noGrp="1"/>
          </p:cNvSpPr>
          <p:nvPr>
            <p:ph type="body" sz="quarter" idx="49" hasCustomPrompt="1"/>
          </p:nvPr>
        </p:nvSpPr>
        <p:spPr>
          <a:xfrm>
            <a:off x="7270998" y="6080024"/>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64" name="テキスト プレースホルダー 11"/>
          <p:cNvSpPr>
            <a:spLocks noGrp="1"/>
          </p:cNvSpPr>
          <p:nvPr>
            <p:ph type="body" sz="quarter" idx="50" hasCustomPrompt="1"/>
          </p:nvPr>
        </p:nvSpPr>
        <p:spPr>
          <a:xfrm>
            <a:off x="7270998" y="6727675"/>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65" name="図プレースホルダー 5"/>
          <p:cNvSpPr>
            <a:spLocks noGrp="1"/>
          </p:cNvSpPr>
          <p:nvPr>
            <p:ph type="pic" sz="quarter" idx="51" hasCustomPrompt="1"/>
          </p:nvPr>
        </p:nvSpPr>
        <p:spPr>
          <a:xfrm>
            <a:off x="6478910" y="6007594"/>
            <a:ext cx="811776" cy="811776"/>
          </a:xfrm>
        </p:spPr>
        <p:txBody>
          <a:bodyPr>
            <a:normAutofit/>
          </a:bodyPr>
          <a:lstStyle>
            <a:lvl1pPr>
              <a:defRPr sz="1100"/>
            </a:lvl1pPr>
          </a:lstStyle>
          <a:p>
            <a:r>
              <a:rPr lang="en-US" dirty="0"/>
              <a:t>ICON</a:t>
            </a:r>
          </a:p>
        </p:txBody>
      </p:sp>
      <p:sp>
        <p:nvSpPr>
          <p:cNvPr id="66" name="テキスト プレースホルダー 11"/>
          <p:cNvSpPr>
            <a:spLocks noGrp="1"/>
          </p:cNvSpPr>
          <p:nvPr>
            <p:ph type="body" sz="quarter" idx="52" hasCustomPrompt="1"/>
          </p:nvPr>
        </p:nvSpPr>
        <p:spPr>
          <a:xfrm>
            <a:off x="12815614" y="6080024"/>
            <a:ext cx="4320480" cy="647650"/>
          </a:xfrm>
        </p:spPr>
        <p:txBody>
          <a:bodyPr anchor="ctr">
            <a:noAutofit/>
          </a:bodyPr>
          <a:lstStyle>
            <a:lvl1pPr>
              <a:defRPr sz="3200">
                <a:solidFill>
                  <a:schemeClr val="accent1"/>
                </a:solidFill>
                <a:latin typeface="Bebas Neue Regular" pitchFamily="50" charset="0"/>
              </a:defRPr>
            </a:lvl1pPr>
          </a:lstStyle>
          <a:p>
            <a:pPr lvl="0"/>
            <a:r>
              <a:rPr lang="en-US" altLang="ja-JP" dirty="0"/>
              <a:t>Text Here</a:t>
            </a:r>
            <a:endParaRPr lang="en-US" dirty="0"/>
          </a:p>
        </p:txBody>
      </p:sp>
      <p:sp>
        <p:nvSpPr>
          <p:cNvPr id="67" name="テキスト プレースホルダー 11"/>
          <p:cNvSpPr>
            <a:spLocks noGrp="1"/>
          </p:cNvSpPr>
          <p:nvPr>
            <p:ph type="body" sz="quarter" idx="53" hasCustomPrompt="1"/>
          </p:nvPr>
        </p:nvSpPr>
        <p:spPr>
          <a:xfrm>
            <a:off x="12815614" y="6727675"/>
            <a:ext cx="4320480" cy="2160240"/>
          </a:xfrm>
        </p:spPr>
        <p:txBody>
          <a:bodyPr anchor="t">
            <a:noAutofit/>
          </a:bodyPr>
          <a:lstStyle>
            <a:lvl1pPr>
              <a:defRPr sz="2000">
                <a:solidFill>
                  <a:schemeClr val="bg1"/>
                </a:solidFill>
                <a:latin typeface="+mn-lt"/>
              </a:defRPr>
            </a:lvl1pPr>
          </a:lstStyle>
          <a:p>
            <a:pPr lvl="0"/>
            <a:r>
              <a:rPr lang="en-US" altLang="ja-JP" dirty="0"/>
              <a:t>Text Here</a:t>
            </a:r>
            <a:endParaRPr lang="en-US" dirty="0"/>
          </a:p>
        </p:txBody>
      </p:sp>
      <p:sp>
        <p:nvSpPr>
          <p:cNvPr id="68" name="図プレースホルダー 5"/>
          <p:cNvSpPr>
            <a:spLocks noGrp="1"/>
          </p:cNvSpPr>
          <p:nvPr>
            <p:ph type="pic" sz="quarter" idx="54" hasCustomPrompt="1"/>
          </p:nvPr>
        </p:nvSpPr>
        <p:spPr>
          <a:xfrm>
            <a:off x="12023526" y="6007594"/>
            <a:ext cx="811776" cy="811776"/>
          </a:xfrm>
        </p:spPr>
        <p:txBody>
          <a:bodyPr>
            <a:normAutofit/>
          </a:bodyPr>
          <a:lstStyle>
            <a:lvl1pPr>
              <a:defRPr sz="1100"/>
            </a:lvl1pPr>
          </a:lstStyle>
          <a:p>
            <a:r>
              <a:rPr lang="en-US" dirty="0"/>
              <a:t>ICON</a:t>
            </a:r>
          </a:p>
        </p:txBody>
      </p:sp>
    </p:spTree>
    <p:extLst>
      <p:ext uri="{BB962C8B-B14F-4D97-AF65-F5344CB8AC3E}">
        <p14:creationId xmlns:p14="http://schemas.microsoft.com/office/powerpoint/2010/main" val="218279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250"/>
                            </p:stCondLst>
                            <p:childTnLst>
                              <p:par>
                                <p:cTn id="13" presetID="2" presetClass="entr" presetSubtype="2" decel="100000" fill="hold" grpId="0" nodeType="after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 calcmode="lin" valueType="num">
                                      <p:cBhvr additive="base">
                                        <p:cTn id="15"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6">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25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par>
                          <p:cTn id="25" fill="hold">
                            <p:stCondLst>
                              <p:cond delay="2500"/>
                            </p:stCondLst>
                            <p:childTnLst>
                              <p:par>
                                <p:cTn id="26" presetID="2" presetClass="entr" presetSubtype="2" decel="100000" fill="hold" grpId="0" nodeType="afterEffect">
                                  <p:stCondLst>
                                    <p:cond delay="0"/>
                                  </p:stCondLst>
                                  <p:childTnLst>
                                    <p:set>
                                      <p:cBhvr>
                                        <p:cTn id="27" dur="1" fill="hold">
                                          <p:stCondLst>
                                            <p:cond delay="0"/>
                                          </p:stCondLst>
                                        </p:cTn>
                                        <p:tgtEl>
                                          <p:spTgt spid="54">
                                            <p:txEl>
                                              <p:pRg st="0" end="0"/>
                                            </p:txEl>
                                          </p:spTgt>
                                        </p:tgtEl>
                                        <p:attrNameLst>
                                          <p:attrName>style.visibility</p:attrName>
                                        </p:attrNameLst>
                                      </p:cBhvr>
                                      <p:to>
                                        <p:strVal val="visible"/>
                                      </p:to>
                                    </p:set>
                                    <p:anim calcmode="lin" valueType="num">
                                      <p:cBhvr additive="base">
                                        <p:cTn id="28" dur="500" fill="hold"/>
                                        <p:tgtEl>
                                          <p:spTgt spid="54">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54">
                                            <p:txEl>
                                              <p:pRg st="0" end="0"/>
                                            </p:txEl>
                                          </p:spTgt>
                                        </p:tgtEl>
                                        <p:attrNameLst>
                                          <p:attrName>ppt_y</p:attrName>
                                        </p:attrNameLst>
                                      </p:cBhvr>
                                      <p:tavLst>
                                        <p:tav tm="0">
                                          <p:val>
                                            <p:strVal val="#ppt_y"/>
                                          </p:val>
                                        </p:tav>
                                        <p:tav tm="100000">
                                          <p:val>
                                            <p:strVal val="#ppt_y"/>
                                          </p:val>
                                        </p:tav>
                                      </p:tavLst>
                                    </p:anim>
                                  </p:childTnLst>
                                </p:cTn>
                              </p:par>
                              <p:par>
                                <p:cTn id="30" presetID="2" presetClass="entr" presetSubtype="4" decel="100000" fill="hold" grpId="0" nodeType="withEffect">
                                  <p:stCondLst>
                                    <p:cond delay="0"/>
                                  </p:stCondLst>
                                  <p:childTnLst>
                                    <p:set>
                                      <p:cBhvr>
                                        <p:cTn id="31" dur="1" fill="hold">
                                          <p:stCondLst>
                                            <p:cond delay="0"/>
                                          </p:stCondLst>
                                        </p:cTn>
                                        <p:tgtEl>
                                          <p:spTgt spid="55">
                                            <p:txEl>
                                              <p:pRg st="0" end="0"/>
                                            </p:txEl>
                                          </p:spTgt>
                                        </p:tgtEl>
                                        <p:attrNameLst>
                                          <p:attrName>style.visibility</p:attrName>
                                        </p:attrNameLst>
                                      </p:cBhvr>
                                      <p:to>
                                        <p:strVal val="visible"/>
                                      </p:to>
                                    </p:set>
                                    <p:anim calcmode="lin" valueType="num">
                                      <p:cBhvr additive="base">
                                        <p:cTn id="32" dur="500" fill="hold"/>
                                        <p:tgtEl>
                                          <p:spTgt spid="55">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5">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0" presetClass="entr" presetSubtype="0" fill="hold" grpId="0" nodeType="afterEffect">
                                  <p:stCondLst>
                                    <p:cond delay="25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500"/>
                                        <p:tgtEl>
                                          <p:spTgt spid="59"/>
                                        </p:tgtEl>
                                      </p:cBhvr>
                                    </p:animEffect>
                                  </p:childTnLst>
                                </p:cTn>
                              </p:par>
                            </p:childTnLst>
                          </p:cTn>
                        </p:par>
                        <p:par>
                          <p:cTn id="38" fill="hold">
                            <p:stCondLst>
                              <p:cond delay="3750"/>
                            </p:stCondLst>
                            <p:childTnLst>
                              <p:par>
                                <p:cTn id="39" presetID="2" presetClass="entr" presetSubtype="2" decel="100000" fill="hold" grpId="0" nodeType="afterEffect">
                                  <p:stCondLst>
                                    <p:cond delay="0"/>
                                  </p:stCondLst>
                                  <p:childTnLst>
                                    <p:set>
                                      <p:cBhvr>
                                        <p:cTn id="40" dur="1" fill="hold">
                                          <p:stCondLst>
                                            <p:cond delay="0"/>
                                          </p:stCondLst>
                                        </p:cTn>
                                        <p:tgtEl>
                                          <p:spTgt spid="57">
                                            <p:txEl>
                                              <p:pRg st="0" end="0"/>
                                            </p:txEl>
                                          </p:spTgt>
                                        </p:tgtEl>
                                        <p:attrNameLst>
                                          <p:attrName>style.visibility</p:attrName>
                                        </p:attrNameLst>
                                      </p:cBhvr>
                                      <p:to>
                                        <p:strVal val="visible"/>
                                      </p:to>
                                    </p:set>
                                    <p:anim calcmode="lin" valueType="num">
                                      <p:cBhvr additive="base">
                                        <p:cTn id="41" dur="500" fill="hold"/>
                                        <p:tgtEl>
                                          <p:spTgt spid="5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7">
                                            <p:txEl>
                                              <p:pRg st="0" end="0"/>
                                            </p:txEl>
                                          </p:spTgt>
                                        </p:tgtEl>
                                        <p:attrNameLst>
                                          <p:attrName>ppt_y</p:attrName>
                                        </p:attrNameLst>
                                      </p:cBhvr>
                                      <p:tavLst>
                                        <p:tav tm="0">
                                          <p:val>
                                            <p:strVal val="#ppt_y"/>
                                          </p:val>
                                        </p:tav>
                                        <p:tav tm="100000">
                                          <p:val>
                                            <p:strVal val="#ppt_y"/>
                                          </p:val>
                                        </p:tav>
                                      </p:tavLst>
                                    </p:anim>
                                  </p:childTnLst>
                                </p:cTn>
                              </p:par>
                              <p:par>
                                <p:cTn id="43" presetID="2" presetClass="entr" presetSubtype="4" decel="100000" fill="hold" grpId="0" nodeType="withEffect">
                                  <p:stCondLst>
                                    <p:cond delay="0"/>
                                  </p:stCondLst>
                                  <p:childTnLst>
                                    <p:set>
                                      <p:cBhvr>
                                        <p:cTn id="44" dur="1" fill="hold">
                                          <p:stCondLst>
                                            <p:cond delay="0"/>
                                          </p:stCondLst>
                                        </p:cTn>
                                        <p:tgtEl>
                                          <p:spTgt spid="58">
                                            <p:txEl>
                                              <p:pRg st="0" end="0"/>
                                            </p:txEl>
                                          </p:spTgt>
                                        </p:tgtEl>
                                        <p:attrNameLst>
                                          <p:attrName>style.visibility</p:attrName>
                                        </p:attrNameLst>
                                      </p:cBhvr>
                                      <p:to>
                                        <p:strVal val="visible"/>
                                      </p:to>
                                    </p:set>
                                    <p:anim calcmode="lin" valueType="num">
                                      <p:cBhvr additive="base">
                                        <p:cTn id="45" dur="500" fill="hold"/>
                                        <p:tgtEl>
                                          <p:spTgt spid="5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8">
                                            <p:txEl>
                                              <p:pRg st="0" end="0"/>
                                            </p:txEl>
                                          </p:spTgt>
                                        </p:tgtEl>
                                        <p:attrNameLst>
                                          <p:attrName>ppt_y</p:attrName>
                                        </p:attrNameLst>
                                      </p:cBhvr>
                                      <p:tavLst>
                                        <p:tav tm="0">
                                          <p:val>
                                            <p:strVal val="1+#ppt_h/2"/>
                                          </p:val>
                                        </p:tav>
                                        <p:tav tm="100000">
                                          <p:val>
                                            <p:strVal val="#ppt_y"/>
                                          </p:val>
                                        </p:tav>
                                      </p:tavLst>
                                    </p:anim>
                                  </p:childTnLst>
                                </p:cTn>
                              </p:par>
                            </p:childTnLst>
                          </p:cTn>
                        </p:par>
                        <p:par>
                          <p:cTn id="47" fill="hold">
                            <p:stCondLst>
                              <p:cond delay="4250"/>
                            </p:stCondLst>
                            <p:childTnLst>
                              <p:par>
                                <p:cTn id="48" presetID="10" presetClass="entr" presetSubtype="0" fill="hold" grpId="0" nodeType="afterEffect">
                                  <p:stCondLst>
                                    <p:cond delay="25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5000"/>
                            </p:stCondLst>
                            <p:childTnLst>
                              <p:par>
                                <p:cTn id="52" presetID="2" presetClass="entr" presetSubtype="2" decel="100000" fill="hold" grpId="0" nodeType="afterEffect">
                                  <p:stCondLst>
                                    <p:cond delay="0"/>
                                  </p:stCondLst>
                                  <p:childTnLst>
                                    <p:set>
                                      <p:cBhvr>
                                        <p:cTn id="53" dur="1" fill="hold">
                                          <p:stCondLst>
                                            <p:cond delay="0"/>
                                          </p:stCondLst>
                                        </p:cTn>
                                        <p:tgtEl>
                                          <p:spTgt spid="60">
                                            <p:txEl>
                                              <p:pRg st="0" end="0"/>
                                            </p:txEl>
                                          </p:spTgt>
                                        </p:tgtEl>
                                        <p:attrNameLst>
                                          <p:attrName>style.visibility</p:attrName>
                                        </p:attrNameLst>
                                      </p:cBhvr>
                                      <p:to>
                                        <p:strVal val="visible"/>
                                      </p:to>
                                    </p:set>
                                    <p:anim calcmode="lin" valueType="num">
                                      <p:cBhvr additive="base">
                                        <p:cTn id="54" dur="500" fill="hold"/>
                                        <p:tgtEl>
                                          <p:spTgt spid="60">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60">
                                            <p:txEl>
                                              <p:pRg st="0" end="0"/>
                                            </p:txEl>
                                          </p:spTgt>
                                        </p:tgtEl>
                                        <p:attrNameLst>
                                          <p:attrName>ppt_y</p:attrName>
                                        </p:attrNameLst>
                                      </p:cBhvr>
                                      <p:tavLst>
                                        <p:tav tm="0">
                                          <p:val>
                                            <p:strVal val="#ppt_y"/>
                                          </p:val>
                                        </p:tav>
                                        <p:tav tm="100000">
                                          <p:val>
                                            <p:strVal val="#ppt_y"/>
                                          </p:val>
                                        </p:tav>
                                      </p:tavLst>
                                    </p:anim>
                                  </p:childTnLst>
                                </p:cTn>
                              </p:par>
                              <p:par>
                                <p:cTn id="56" presetID="2" presetClass="entr" presetSubtype="4" decel="100000" fill="hold" grpId="0" nodeType="withEffect">
                                  <p:stCondLst>
                                    <p:cond delay="0"/>
                                  </p:stCondLst>
                                  <p:childTnLst>
                                    <p:set>
                                      <p:cBhvr>
                                        <p:cTn id="57" dur="1" fill="hold">
                                          <p:stCondLst>
                                            <p:cond delay="0"/>
                                          </p:stCondLst>
                                        </p:cTn>
                                        <p:tgtEl>
                                          <p:spTgt spid="61">
                                            <p:txEl>
                                              <p:pRg st="0" end="0"/>
                                            </p:txEl>
                                          </p:spTgt>
                                        </p:tgtEl>
                                        <p:attrNameLst>
                                          <p:attrName>style.visibility</p:attrName>
                                        </p:attrNameLst>
                                      </p:cBhvr>
                                      <p:to>
                                        <p:strVal val="visible"/>
                                      </p:to>
                                    </p:set>
                                    <p:anim calcmode="lin" valueType="num">
                                      <p:cBhvr additive="base">
                                        <p:cTn id="58"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250"/>
                                  </p:stCondLst>
                                  <p:childTnLst>
                                    <p:set>
                                      <p:cBhvr>
                                        <p:cTn id="62" dur="1" fill="hold">
                                          <p:stCondLst>
                                            <p:cond delay="0"/>
                                          </p:stCondLst>
                                        </p:cTn>
                                        <p:tgtEl>
                                          <p:spTgt spid="65"/>
                                        </p:tgtEl>
                                        <p:attrNameLst>
                                          <p:attrName>style.visibility</p:attrName>
                                        </p:attrNameLst>
                                      </p:cBhvr>
                                      <p:to>
                                        <p:strVal val="visible"/>
                                      </p:to>
                                    </p:set>
                                    <p:animEffect transition="in" filter="fade">
                                      <p:cBhvr>
                                        <p:cTn id="63" dur="500"/>
                                        <p:tgtEl>
                                          <p:spTgt spid="65"/>
                                        </p:tgtEl>
                                      </p:cBhvr>
                                    </p:animEffect>
                                  </p:childTnLst>
                                </p:cTn>
                              </p:par>
                            </p:childTnLst>
                          </p:cTn>
                        </p:par>
                        <p:par>
                          <p:cTn id="64" fill="hold">
                            <p:stCondLst>
                              <p:cond delay="6250"/>
                            </p:stCondLst>
                            <p:childTnLst>
                              <p:par>
                                <p:cTn id="65" presetID="2" presetClass="entr" presetSubtype="2" decel="100000" fill="hold" grpId="0" nodeType="afterEffect">
                                  <p:stCondLst>
                                    <p:cond delay="0"/>
                                  </p:stCondLst>
                                  <p:childTnLst>
                                    <p:set>
                                      <p:cBhvr>
                                        <p:cTn id="66" dur="1" fill="hold">
                                          <p:stCondLst>
                                            <p:cond delay="0"/>
                                          </p:stCondLst>
                                        </p:cTn>
                                        <p:tgtEl>
                                          <p:spTgt spid="63">
                                            <p:txEl>
                                              <p:pRg st="0" end="0"/>
                                            </p:txEl>
                                          </p:spTgt>
                                        </p:tgtEl>
                                        <p:attrNameLst>
                                          <p:attrName>style.visibility</p:attrName>
                                        </p:attrNameLst>
                                      </p:cBhvr>
                                      <p:to>
                                        <p:strVal val="visible"/>
                                      </p:to>
                                    </p:set>
                                    <p:anim calcmode="lin" valueType="num">
                                      <p:cBhvr additive="base">
                                        <p:cTn id="67" dur="500" fill="hold"/>
                                        <p:tgtEl>
                                          <p:spTgt spid="63">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63">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64">
                                            <p:txEl>
                                              <p:pRg st="0" end="0"/>
                                            </p:txEl>
                                          </p:spTgt>
                                        </p:tgtEl>
                                        <p:attrNameLst>
                                          <p:attrName>style.visibility</p:attrName>
                                        </p:attrNameLst>
                                      </p:cBhvr>
                                      <p:to>
                                        <p:strVal val="visible"/>
                                      </p:to>
                                    </p:set>
                                    <p:anim calcmode="lin" valueType="num">
                                      <p:cBhvr additive="base">
                                        <p:cTn id="71" dur="500" fill="hold"/>
                                        <p:tgtEl>
                                          <p:spTgt spid="6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4">
                                            <p:txEl>
                                              <p:pRg st="0" end="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6750"/>
                            </p:stCondLst>
                            <p:childTnLst>
                              <p:par>
                                <p:cTn id="74" presetID="10" presetClass="entr" presetSubtype="0" fill="hold" grpId="0" nodeType="afterEffect">
                                  <p:stCondLst>
                                    <p:cond delay="25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childTnLst>
                          </p:cTn>
                        </p:par>
                        <p:par>
                          <p:cTn id="77" fill="hold">
                            <p:stCondLst>
                              <p:cond delay="7500"/>
                            </p:stCondLst>
                            <p:childTnLst>
                              <p:par>
                                <p:cTn id="78" presetID="2" presetClass="entr" presetSubtype="2" decel="100000" fill="hold" grpId="0" nodeType="afterEffect">
                                  <p:stCondLst>
                                    <p:cond delay="0"/>
                                  </p:stCondLst>
                                  <p:childTnLst>
                                    <p:set>
                                      <p:cBhvr>
                                        <p:cTn id="79" dur="1" fill="hold">
                                          <p:stCondLst>
                                            <p:cond delay="0"/>
                                          </p:stCondLst>
                                        </p:cTn>
                                        <p:tgtEl>
                                          <p:spTgt spid="66">
                                            <p:txEl>
                                              <p:pRg st="0" end="0"/>
                                            </p:txEl>
                                          </p:spTgt>
                                        </p:tgtEl>
                                        <p:attrNameLst>
                                          <p:attrName>style.visibility</p:attrName>
                                        </p:attrNameLst>
                                      </p:cBhvr>
                                      <p:to>
                                        <p:strVal val="visible"/>
                                      </p:to>
                                    </p:set>
                                    <p:anim calcmode="lin" valueType="num">
                                      <p:cBhvr additive="base">
                                        <p:cTn id="80" dur="500" fill="hold"/>
                                        <p:tgtEl>
                                          <p:spTgt spid="66">
                                            <p:txEl>
                                              <p:pRg st="0" end="0"/>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66">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4" decel="100000" fill="hold" grpId="0" nodeType="withEffect">
                                  <p:stCondLst>
                                    <p:cond delay="0"/>
                                  </p:stCondLst>
                                  <p:childTnLst>
                                    <p:set>
                                      <p:cBhvr>
                                        <p:cTn id="83" dur="1" fill="hold">
                                          <p:stCondLst>
                                            <p:cond delay="0"/>
                                          </p:stCondLst>
                                        </p:cTn>
                                        <p:tgtEl>
                                          <p:spTgt spid="67">
                                            <p:txEl>
                                              <p:pRg st="0" end="0"/>
                                            </p:txEl>
                                          </p:spTgt>
                                        </p:tgtEl>
                                        <p:attrNameLst>
                                          <p:attrName>style.visibility</p:attrName>
                                        </p:attrNameLst>
                                      </p:cBhvr>
                                      <p:to>
                                        <p:strVal val="visible"/>
                                      </p:to>
                                    </p:set>
                                    <p:anim calcmode="lin" valueType="num">
                                      <p:cBhvr additive="base">
                                        <p:cTn id="84"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p">
        <p:tmplLst>
          <p:tmpl lvl="1">
            <p:tnLst>
              <p:par>
                <p:cTn presetID="2" presetClass="entr" presetSubtype="2" decel="10000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26" grpId="0"/>
      <p:bldP spid="54" grpId="0" build="p">
        <p:tmplLst>
          <p:tmpl lvl="1">
            <p:tnLst>
              <p:par>
                <p:cTn presetID="2" presetClass="entr" presetSubtype="2" decel="10000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fill="hold"/>
                        <p:tgtEl>
                          <p:spTgt spid="54"/>
                        </p:tgtEl>
                        <p:attrNameLst>
                          <p:attrName>ppt_x</p:attrName>
                        </p:attrNameLst>
                      </p:cBhvr>
                      <p:tavLst>
                        <p:tav tm="0">
                          <p:val>
                            <p:strVal val="1+#ppt_w/2"/>
                          </p:val>
                        </p:tav>
                        <p:tav tm="100000">
                          <p:val>
                            <p:strVal val="#ppt_x"/>
                          </p:val>
                        </p:tav>
                      </p:tavLst>
                    </p:anim>
                    <p:anim calcmode="lin" valueType="num">
                      <p:cBhvr additive="base">
                        <p:cTn dur="500" fill="hold"/>
                        <p:tgtEl>
                          <p:spTgt spid="54"/>
                        </p:tgtEl>
                        <p:attrNameLst>
                          <p:attrName>ppt_y</p:attrName>
                        </p:attrNameLst>
                      </p:cBhvr>
                      <p:tavLst>
                        <p:tav tm="0">
                          <p:val>
                            <p:strVal val="#ppt_y"/>
                          </p:val>
                        </p:tav>
                        <p:tav tm="100000">
                          <p:val>
                            <p:strVal val="#ppt_y"/>
                          </p:val>
                        </p:tav>
                      </p:tavLst>
                    </p:anim>
                  </p:childTnLst>
                </p:cTn>
              </p:par>
            </p:tnLst>
          </p:tmpl>
        </p:tmplLst>
      </p:bldP>
      <p:bldP spid="55" grpId="0" build="p">
        <p:tmplLst>
          <p:tmpl lvl="1">
            <p:tnLst>
              <p:par>
                <p:cTn presetID="2" presetClass="entr" presetSubtype="4" decel="10000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ppt_x"/>
                          </p:val>
                        </p:tav>
                        <p:tav tm="100000">
                          <p:val>
                            <p:strVal val="#ppt_x"/>
                          </p:val>
                        </p:tav>
                      </p:tavLst>
                    </p:anim>
                    <p:anim calcmode="lin" valueType="num">
                      <p:cBhvr additive="base">
                        <p:cTn dur="500" fill="hold"/>
                        <p:tgtEl>
                          <p:spTgt spid="55"/>
                        </p:tgtEl>
                        <p:attrNameLst>
                          <p:attrName>ppt_y</p:attrName>
                        </p:attrNameLst>
                      </p:cBhvr>
                      <p:tavLst>
                        <p:tav tm="0">
                          <p:val>
                            <p:strVal val="1+#ppt_h/2"/>
                          </p:val>
                        </p:tav>
                        <p:tav tm="100000">
                          <p:val>
                            <p:strVal val="#ppt_y"/>
                          </p:val>
                        </p:tav>
                      </p:tavLst>
                    </p:anim>
                  </p:childTnLst>
                </p:cTn>
              </p:par>
            </p:tnLst>
          </p:tmpl>
        </p:tmplLst>
      </p:bldP>
      <p:bldP spid="56" grpId="0"/>
      <p:bldP spid="57" grpId="0" build="p">
        <p:tmplLst>
          <p:tmpl lvl="1">
            <p:tnLst>
              <p:par>
                <p:cTn presetID="2" presetClass="entr" presetSubtype="2" decel="10000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500" fill="hold"/>
                        <p:tgtEl>
                          <p:spTgt spid="57"/>
                        </p:tgtEl>
                        <p:attrNameLst>
                          <p:attrName>ppt_x</p:attrName>
                        </p:attrNameLst>
                      </p:cBhvr>
                      <p:tavLst>
                        <p:tav tm="0">
                          <p:val>
                            <p:strVal val="1+#ppt_w/2"/>
                          </p:val>
                        </p:tav>
                        <p:tav tm="100000">
                          <p:val>
                            <p:strVal val="#ppt_x"/>
                          </p:val>
                        </p:tav>
                      </p:tavLst>
                    </p:anim>
                    <p:anim calcmode="lin" valueType="num">
                      <p:cBhvr additive="base">
                        <p:cTn dur="500" fill="hold"/>
                        <p:tgtEl>
                          <p:spTgt spid="57"/>
                        </p:tgtEl>
                        <p:attrNameLst>
                          <p:attrName>ppt_y</p:attrName>
                        </p:attrNameLst>
                      </p:cBhvr>
                      <p:tavLst>
                        <p:tav tm="0">
                          <p:val>
                            <p:strVal val="#ppt_y"/>
                          </p:val>
                        </p:tav>
                        <p:tav tm="100000">
                          <p:val>
                            <p:strVal val="#ppt_y"/>
                          </p:val>
                        </p:tav>
                      </p:tavLst>
                    </p:anim>
                  </p:childTnLst>
                </p:cTn>
              </p:par>
            </p:tnLst>
          </p:tmpl>
        </p:tmplLst>
      </p:bldP>
      <p:bldP spid="58" grpId="0" build="p">
        <p:tmplLst>
          <p:tmpl lvl="1">
            <p:tnLst>
              <p:par>
                <p:cTn presetID="2" presetClass="entr" presetSubtype="4" decel="100000" fill="hold" nodeType="withEffect">
                  <p:stCondLst>
                    <p:cond delay="0"/>
                  </p:stCondLst>
                  <p:childTnLst>
                    <p:set>
                      <p:cBhvr>
                        <p:cTn dur="1" fill="hold">
                          <p:stCondLst>
                            <p:cond delay="0"/>
                          </p:stCondLst>
                        </p:cTn>
                        <p:tgtEl>
                          <p:spTgt spid="58"/>
                        </p:tgtEl>
                        <p:attrNameLst>
                          <p:attrName>style.visibility</p:attrName>
                        </p:attrNameLst>
                      </p:cBhvr>
                      <p:to>
                        <p:strVal val="visible"/>
                      </p:to>
                    </p:set>
                    <p:anim calcmode="lin" valueType="num">
                      <p:cBhvr additive="base">
                        <p:cTn dur="500" fill="hold"/>
                        <p:tgtEl>
                          <p:spTgt spid="58"/>
                        </p:tgtEl>
                        <p:attrNameLst>
                          <p:attrName>ppt_x</p:attrName>
                        </p:attrNameLst>
                      </p:cBhvr>
                      <p:tavLst>
                        <p:tav tm="0">
                          <p:val>
                            <p:strVal val="#ppt_x"/>
                          </p:val>
                        </p:tav>
                        <p:tav tm="100000">
                          <p:val>
                            <p:strVal val="#ppt_x"/>
                          </p:val>
                        </p:tav>
                      </p:tavLst>
                    </p:anim>
                    <p:anim calcmode="lin" valueType="num">
                      <p:cBhvr additive="base">
                        <p:cTn dur="500" fill="hold"/>
                        <p:tgtEl>
                          <p:spTgt spid="58"/>
                        </p:tgtEl>
                        <p:attrNameLst>
                          <p:attrName>ppt_y</p:attrName>
                        </p:attrNameLst>
                      </p:cBhvr>
                      <p:tavLst>
                        <p:tav tm="0">
                          <p:val>
                            <p:strVal val="1+#ppt_h/2"/>
                          </p:val>
                        </p:tav>
                        <p:tav tm="100000">
                          <p:val>
                            <p:strVal val="#ppt_y"/>
                          </p:val>
                        </p:tav>
                      </p:tavLst>
                    </p:anim>
                  </p:childTnLst>
                </p:cTn>
              </p:par>
            </p:tnLst>
          </p:tmpl>
        </p:tmplLst>
      </p:bldP>
      <p:bldP spid="59" grpId="0"/>
      <p:bldP spid="60" grpId="0" build="p">
        <p:tmplLst>
          <p:tmpl lvl="1">
            <p:tnLst>
              <p:par>
                <p:cTn presetID="2" presetClass="entr" presetSubtype="2" decel="10000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 calcmode="lin" valueType="num">
                      <p:cBhvr additive="base">
                        <p:cTn dur="500" fill="hold"/>
                        <p:tgtEl>
                          <p:spTgt spid="60"/>
                        </p:tgtEl>
                        <p:attrNameLst>
                          <p:attrName>ppt_x</p:attrName>
                        </p:attrNameLst>
                      </p:cBhvr>
                      <p:tavLst>
                        <p:tav tm="0">
                          <p:val>
                            <p:strVal val="1+#ppt_w/2"/>
                          </p:val>
                        </p:tav>
                        <p:tav tm="100000">
                          <p:val>
                            <p:strVal val="#ppt_x"/>
                          </p:val>
                        </p:tav>
                      </p:tavLst>
                    </p:anim>
                    <p:anim calcmode="lin" valueType="num">
                      <p:cBhvr additive="base">
                        <p:cTn dur="500" fill="hold"/>
                        <p:tgtEl>
                          <p:spTgt spid="60"/>
                        </p:tgtEl>
                        <p:attrNameLst>
                          <p:attrName>ppt_y</p:attrName>
                        </p:attrNameLst>
                      </p:cBhvr>
                      <p:tavLst>
                        <p:tav tm="0">
                          <p:val>
                            <p:strVal val="#ppt_y"/>
                          </p:val>
                        </p:tav>
                        <p:tav tm="100000">
                          <p:val>
                            <p:strVal val="#ppt_y"/>
                          </p:val>
                        </p:tav>
                      </p:tavLst>
                    </p:anim>
                  </p:childTnLst>
                </p:cTn>
              </p:par>
            </p:tnLst>
          </p:tmpl>
        </p:tmplLst>
      </p:bldP>
      <p:bldP spid="61" grpId="0" build="p">
        <p:tmplLst>
          <p:tmpl lvl="1">
            <p:tnLst>
              <p:par>
                <p:cTn presetID="2" presetClass="entr" presetSubtype="4" decel="10000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500" fill="hold"/>
                        <p:tgtEl>
                          <p:spTgt spid="61"/>
                        </p:tgtEl>
                        <p:attrNameLst>
                          <p:attrName>ppt_x</p:attrName>
                        </p:attrNameLst>
                      </p:cBhvr>
                      <p:tavLst>
                        <p:tav tm="0">
                          <p:val>
                            <p:strVal val="#ppt_x"/>
                          </p:val>
                        </p:tav>
                        <p:tav tm="100000">
                          <p:val>
                            <p:strVal val="#ppt_x"/>
                          </p:val>
                        </p:tav>
                      </p:tavLst>
                    </p:anim>
                    <p:anim calcmode="lin" valueType="num">
                      <p:cBhvr additive="base">
                        <p:cTn dur="500" fill="hold"/>
                        <p:tgtEl>
                          <p:spTgt spid="61"/>
                        </p:tgtEl>
                        <p:attrNameLst>
                          <p:attrName>ppt_y</p:attrName>
                        </p:attrNameLst>
                      </p:cBhvr>
                      <p:tavLst>
                        <p:tav tm="0">
                          <p:val>
                            <p:strVal val="1+#ppt_h/2"/>
                          </p:val>
                        </p:tav>
                        <p:tav tm="100000">
                          <p:val>
                            <p:strVal val="#ppt_y"/>
                          </p:val>
                        </p:tav>
                      </p:tavLst>
                    </p:anim>
                  </p:childTnLst>
                </p:cTn>
              </p:par>
            </p:tnLst>
          </p:tmpl>
        </p:tmplLst>
      </p:bldP>
      <p:bldP spid="62" grpId="0"/>
      <p:bldP spid="63" grpId="0" build="p">
        <p:tmplLst>
          <p:tmpl lvl="1">
            <p:tnLst>
              <p:par>
                <p:cTn presetID="2" presetClass="entr" presetSubtype="2" decel="100000" fill="hold" nodeType="afterEffect">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500" fill="hold"/>
                        <p:tgtEl>
                          <p:spTgt spid="63"/>
                        </p:tgtEl>
                        <p:attrNameLst>
                          <p:attrName>ppt_x</p:attrName>
                        </p:attrNameLst>
                      </p:cBhvr>
                      <p:tavLst>
                        <p:tav tm="0">
                          <p:val>
                            <p:strVal val="1+#ppt_w/2"/>
                          </p:val>
                        </p:tav>
                        <p:tav tm="100000">
                          <p:val>
                            <p:strVal val="#ppt_x"/>
                          </p:val>
                        </p:tav>
                      </p:tavLst>
                    </p:anim>
                    <p:anim calcmode="lin" valueType="num">
                      <p:cBhvr additive="base">
                        <p:cTn dur="500" fill="hold"/>
                        <p:tgtEl>
                          <p:spTgt spid="63"/>
                        </p:tgtEl>
                        <p:attrNameLst>
                          <p:attrName>ppt_y</p:attrName>
                        </p:attrNameLst>
                      </p:cBhvr>
                      <p:tavLst>
                        <p:tav tm="0">
                          <p:val>
                            <p:strVal val="#ppt_y"/>
                          </p:val>
                        </p:tav>
                        <p:tav tm="100000">
                          <p:val>
                            <p:strVal val="#ppt_y"/>
                          </p:val>
                        </p:tav>
                      </p:tavLst>
                    </p:anim>
                  </p:childTnLst>
                </p:cTn>
              </p:par>
            </p:tnLst>
          </p:tmpl>
        </p:tmplLst>
      </p:bldP>
      <p:bldP spid="64" grpId="0" build="p">
        <p:tmplLst>
          <p:tmpl lvl="1">
            <p:tnLst>
              <p:par>
                <p:cTn presetID="2" presetClass="entr" presetSubtype="4" decel="100000" fill="hold" nodeType="withEffect">
                  <p:stCondLst>
                    <p:cond delay="0"/>
                  </p:stCondLst>
                  <p:childTnLst>
                    <p:set>
                      <p:cBhvr>
                        <p:cTn dur="1" fill="hold">
                          <p:stCondLst>
                            <p:cond delay="0"/>
                          </p:stCondLst>
                        </p:cTn>
                        <p:tgtEl>
                          <p:spTgt spid="64"/>
                        </p:tgtEl>
                        <p:attrNameLst>
                          <p:attrName>style.visibility</p:attrName>
                        </p:attrNameLst>
                      </p:cBhvr>
                      <p:to>
                        <p:strVal val="visible"/>
                      </p:to>
                    </p:set>
                    <p:anim calcmode="lin" valueType="num">
                      <p:cBhvr additive="base">
                        <p:cTn dur="500" fill="hold"/>
                        <p:tgtEl>
                          <p:spTgt spid="64"/>
                        </p:tgtEl>
                        <p:attrNameLst>
                          <p:attrName>ppt_x</p:attrName>
                        </p:attrNameLst>
                      </p:cBhvr>
                      <p:tavLst>
                        <p:tav tm="0">
                          <p:val>
                            <p:strVal val="#ppt_x"/>
                          </p:val>
                        </p:tav>
                        <p:tav tm="100000">
                          <p:val>
                            <p:strVal val="#ppt_x"/>
                          </p:val>
                        </p:tav>
                      </p:tavLst>
                    </p:anim>
                    <p:anim calcmode="lin" valueType="num">
                      <p:cBhvr additive="base">
                        <p:cTn dur="500" fill="hold"/>
                        <p:tgtEl>
                          <p:spTgt spid="64"/>
                        </p:tgtEl>
                        <p:attrNameLst>
                          <p:attrName>ppt_y</p:attrName>
                        </p:attrNameLst>
                      </p:cBhvr>
                      <p:tavLst>
                        <p:tav tm="0">
                          <p:val>
                            <p:strVal val="1+#ppt_h/2"/>
                          </p:val>
                        </p:tav>
                        <p:tav tm="100000">
                          <p:val>
                            <p:strVal val="#ppt_y"/>
                          </p:val>
                        </p:tav>
                      </p:tavLst>
                    </p:anim>
                  </p:childTnLst>
                </p:cTn>
              </p:par>
            </p:tnLst>
          </p:tmpl>
        </p:tmplLst>
      </p:bldP>
      <p:bldP spid="65" grpId="0"/>
      <p:bldP spid="66" grpId="0" build="p">
        <p:tmplLst>
          <p:tmpl lvl="1">
            <p:tnLst>
              <p:par>
                <p:cTn presetID="2" presetClass="entr" presetSubtype="2" decel="10000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 calcmode="lin" valueType="num">
                      <p:cBhvr additive="base">
                        <p:cTn dur="500" fill="hold"/>
                        <p:tgtEl>
                          <p:spTgt spid="66"/>
                        </p:tgtEl>
                        <p:attrNameLst>
                          <p:attrName>ppt_x</p:attrName>
                        </p:attrNameLst>
                      </p:cBhvr>
                      <p:tavLst>
                        <p:tav tm="0">
                          <p:val>
                            <p:strVal val="1+#ppt_w/2"/>
                          </p:val>
                        </p:tav>
                        <p:tav tm="100000">
                          <p:val>
                            <p:strVal val="#ppt_x"/>
                          </p:val>
                        </p:tav>
                      </p:tavLst>
                    </p:anim>
                    <p:anim calcmode="lin" valueType="num">
                      <p:cBhvr additive="base">
                        <p:cTn dur="500" fill="hold"/>
                        <p:tgtEl>
                          <p:spTgt spid="66"/>
                        </p:tgtEl>
                        <p:attrNameLst>
                          <p:attrName>ppt_y</p:attrName>
                        </p:attrNameLst>
                      </p:cBhvr>
                      <p:tavLst>
                        <p:tav tm="0">
                          <p:val>
                            <p:strVal val="#ppt_y"/>
                          </p:val>
                        </p:tav>
                        <p:tav tm="100000">
                          <p:val>
                            <p:strVal val="#ppt_y"/>
                          </p:val>
                        </p:tav>
                      </p:tavLst>
                    </p:anim>
                  </p:childTnLst>
                </p:cTn>
              </p:par>
            </p:tnLst>
          </p:tmpl>
        </p:tmplLst>
      </p:bldP>
      <p:bldP spid="67" grpId="0" build="p">
        <p:tmplLst>
          <p:tmpl lvl="1">
            <p:tnLst>
              <p:par>
                <p:cTn presetID="2" presetClass="entr" presetSubtype="4" decel="100000" fill="hold" nodeType="withEffect">
                  <p:stCondLst>
                    <p:cond delay="0"/>
                  </p:stCondLst>
                  <p:childTnLst>
                    <p:set>
                      <p:cBhvr>
                        <p:cTn dur="1" fill="hold">
                          <p:stCondLst>
                            <p:cond delay="0"/>
                          </p:stCondLst>
                        </p:cTn>
                        <p:tgtEl>
                          <p:spTgt spid="67"/>
                        </p:tgtEl>
                        <p:attrNameLst>
                          <p:attrName>style.visibility</p:attrName>
                        </p:attrNameLst>
                      </p:cBhvr>
                      <p:to>
                        <p:strVal val="visible"/>
                      </p:to>
                    </p:set>
                    <p:anim calcmode="lin" valueType="num">
                      <p:cBhvr additive="base">
                        <p:cTn dur="500" fill="hold"/>
                        <p:tgtEl>
                          <p:spTgt spid="67"/>
                        </p:tgtEl>
                        <p:attrNameLst>
                          <p:attrName>ppt_x</p:attrName>
                        </p:attrNameLst>
                      </p:cBhvr>
                      <p:tavLst>
                        <p:tav tm="0">
                          <p:val>
                            <p:strVal val="#ppt_x"/>
                          </p:val>
                        </p:tav>
                        <p:tav tm="100000">
                          <p:val>
                            <p:strVal val="#ppt_x"/>
                          </p:val>
                        </p:tav>
                      </p:tavLst>
                    </p:anim>
                    <p:anim calcmode="lin" valueType="num">
                      <p:cBhvr additive="base">
                        <p:cTn dur="500" fill="hold"/>
                        <p:tgtEl>
                          <p:spTgt spid="67"/>
                        </p:tgtEl>
                        <p:attrNameLst>
                          <p:attrName>ppt_y</p:attrName>
                        </p:attrNameLst>
                      </p:cBhvr>
                      <p:tavLst>
                        <p:tav tm="0">
                          <p:val>
                            <p:strVal val="1+#ppt_h/2"/>
                          </p:val>
                        </p:tav>
                        <p:tav tm="100000">
                          <p:val>
                            <p:strVal val="#ppt_y"/>
                          </p:val>
                        </p:tav>
                      </p:tavLst>
                    </p:anim>
                  </p:childTnLst>
                </p:cTn>
              </p:par>
            </p:tnLst>
          </p:tmpl>
        </p:tmplLst>
      </p:bldP>
      <p:bldP spid="68" grpId="0"/>
    </p:bldLst>
  </p:timing>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oint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8" name="テキスト プレースホルダー 11"/>
          <p:cNvSpPr>
            <a:spLocks noGrp="1"/>
          </p:cNvSpPr>
          <p:nvPr>
            <p:ph type="body" sz="quarter" idx="15" hasCustomPrompt="1"/>
          </p:nvPr>
        </p:nvSpPr>
        <p:spPr>
          <a:xfrm>
            <a:off x="8351118" y="233518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25" name="円/楕円 24"/>
          <p:cNvSpPr/>
          <p:nvPr userDrawn="1"/>
        </p:nvSpPr>
        <p:spPr>
          <a:xfrm>
            <a:off x="7054974" y="240719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39" hasCustomPrompt="1"/>
          </p:nvPr>
        </p:nvSpPr>
        <p:spPr>
          <a:xfrm>
            <a:off x="7343006" y="2695227"/>
            <a:ext cx="576065" cy="576065"/>
          </a:xfrm>
        </p:spPr>
        <p:txBody>
          <a:bodyPr>
            <a:normAutofit/>
          </a:bodyPr>
          <a:lstStyle>
            <a:lvl1pPr>
              <a:defRPr sz="1100"/>
            </a:lvl1pPr>
          </a:lstStyle>
          <a:p>
            <a:r>
              <a:rPr lang="en-US" dirty="0"/>
              <a:t>ICON</a:t>
            </a:r>
          </a:p>
        </p:txBody>
      </p:sp>
      <p:sp>
        <p:nvSpPr>
          <p:cNvPr id="27" name="テキスト プレースホルダー 11"/>
          <p:cNvSpPr>
            <a:spLocks noGrp="1"/>
          </p:cNvSpPr>
          <p:nvPr>
            <p:ph type="body" sz="quarter" idx="40" hasCustomPrompt="1"/>
          </p:nvPr>
        </p:nvSpPr>
        <p:spPr>
          <a:xfrm>
            <a:off x="8351118" y="377534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28" name="円/楕円 27"/>
          <p:cNvSpPr/>
          <p:nvPr userDrawn="1"/>
        </p:nvSpPr>
        <p:spPr>
          <a:xfrm>
            <a:off x="7054974" y="384735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図プレースホルダー 5"/>
          <p:cNvSpPr>
            <a:spLocks noGrp="1"/>
          </p:cNvSpPr>
          <p:nvPr>
            <p:ph type="pic" sz="quarter" idx="41" hasCustomPrompt="1"/>
          </p:nvPr>
        </p:nvSpPr>
        <p:spPr>
          <a:xfrm>
            <a:off x="7343006" y="4135387"/>
            <a:ext cx="576065" cy="576065"/>
          </a:xfrm>
        </p:spPr>
        <p:txBody>
          <a:bodyPr>
            <a:normAutofit/>
          </a:bodyPr>
          <a:lstStyle>
            <a:lvl1pPr>
              <a:defRPr sz="1100"/>
            </a:lvl1pPr>
          </a:lstStyle>
          <a:p>
            <a:r>
              <a:rPr lang="en-US" dirty="0"/>
              <a:t>ICON</a:t>
            </a:r>
          </a:p>
        </p:txBody>
      </p:sp>
      <p:sp>
        <p:nvSpPr>
          <p:cNvPr id="33" name="テキスト プレースホルダー 11"/>
          <p:cNvSpPr>
            <a:spLocks noGrp="1"/>
          </p:cNvSpPr>
          <p:nvPr>
            <p:ph type="body" sz="quarter" idx="42" hasCustomPrompt="1"/>
          </p:nvPr>
        </p:nvSpPr>
        <p:spPr>
          <a:xfrm>
            <a:off x="8351118" y="521550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7054974" y="528751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図プレースホルダー 5"/>
          <p:cNvSpPr>
            <a:spLocks noGrp="1"/>
          </p:cNvSpPr>
          <p:nvPr>
            <p:ph type="pic" sz="quarter" idx="43" hasCustomPrompt="1"/>
          </p:nvPr>
        </p:nvSpPr>
        <p:spPr>
          <a:xfrm>
            <a:off x="7343006" y="5575547"/>
            <a:ext cx="576065" cy="576065"/>
          </a:xfrm>
        </p:spPr>
        <p:txBody>
          <a:bodyPr>
            <a:normAutofit/>
          </a:bodyPr>
          <a:lstStyle>
            <a:lvl1pPr>
              <a:defRPr sz="1100"/>
            </a:lvl1pPr>
          </a:lstStyle>
          <a:p>
            <a:r>
              <a:rPr lang="en-US" dirty="0"/>
              <a:t>ICON</a:t>
            </a:r>
          </a:p>
        </p:txBody>
      </p:sp>
      <p:sp>
        <p:nvSpPr>
          <p:cNvPr id="49" name="テキスト プレースホルダー 11"/>
          <p:cNvSpPr>
            <a:spLocks noGrp="1"/>
          </p:cNvSpPr>
          <p:nvPr>
            <p:ph type="body" sz="quarter" idx="44" hasCustomPrompt="1"/>
          </p:nvPr>
        </p:nvSpPr>
        <p:spPr>
          <a:xfrm>
            <a:off x="8351118" y="665566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50" name="円/楕円 49"/>
          <p:cNvSpPr/>
          <p:nvPr userDrawn="1"/>
        </p:nvSpPr>
        <p:spPr>
          <a:xfrm>
            <a:off x="7054974" y="672767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図プレースホルダー 5"/>
          <p:cNvSpPr>
            <a:spLocks noGrp="1"/>
          </p:cNvSpPr>
          <p:nvPr>
            <p:ph type="pic" sz="quarter" idx="45" hasCustomPrompt="1"/>
          </p:nvPr>
        </p:nvSpPr>
        <p:spPr>
          <a:xfrm>
            <a:off x="7343006" y="7015707"/>
            <a:ext cx="576065" cy="576065"/>
          </a:xfrm>
        </p:spPr>
        <p:txBody>
          <a:bodyPr>
            <a:normAutofit/>
          </a:bodyPr>
          <a:lstStyle>
            <a:lvl1pPr>
              <a:defRPr sz="1100"/>
            </a:lvl1pPr>
          </a:lstStyle>
          <a:p>
            <a:r>
              <a:rPr lang="en-US" dirty="0"/>
              <a:t>ICON</a:t>
            </a:r>
          </a:p>
        </p:txBody>
      </p:sp>
      <p:sp>
        <p:nvSpPr>
          <p:cNvPr id="52" name="テキスト プレースホルダー 11"/>
          <p:cNvSpPr>
            <a:spLocks noGrp="1"/>
          </p:cNvSpPr>
          <p:nvPr>
            <p:ph type="body" sz="quarter" idx="46" hasCustomPrompt="1"/>
          </p:nvPr>
        </p:nvSpPr>
        <p:spPr>
          <a:xfrm>
            <a:off x="8351118" y="8095828"/>
            <a:ext cx="9001000" cy="1260140"/>
          </a:xfrm>
        </p:spPr>
        <p:txBody>
          <a:bodyPr anchor="ctr">
            <a:noAutofit/>
          </a:bodyPr>
          <a:lstStyle>
            <a:lvl1pPr algn="l">
              <a:defRPr sz="2400">
                <a:solidFill>
                  <a:schemeClr val="bg1"/>
                </a:solidFill>
                <a:latin typeface="+mn-lt"/>
              </a:defRPr>
            </a:lvl1pPr>
          </a:lstStyle>
          <a:p>
            <a:pPr lvl="0"/>
            <a:r>
              <a:rPr lang="en-US" altLang="ja-JP" dirty="0"/>
              <a:t>Text Here</a:t>
            </a:r>
            <a:endParaRPr lang="en-US" dirty="0"/>
          </a:p>
        </p:txBody>
      </p:sp>
      <p:sp>
        <p:nvSpPr>
          <p:cNvPr id="53" name="円/楕円 52"/>
          <p:cNvSpPr/>
          <p:nvPr userDrawn="1"/>
        </p:nvSpPr>
        <p:spPr>
          <a:xfrm>
            <a:off x="7054974" y="8167836"/>
            <a:ext cx="1152128" cy="1152128"/>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図プレースホルダー 5"/>
          <p:cNvSpPr>
            <a:spLocks noGrp="1"/>
          </p:cNvSpPr>
          <p:nvPr>
            <p:ph type="pic" sz="quarter" idx="47" hasCustomPrompt="1"/>
          </p:nvPr>
        </p:nvSpPr>
        <p:spPr>
          <a:xfrm>
            <a:off x="7343006" y="8455867"/>
            <a:ext cx="576065" cy="576065"/>
          </a:xfrm>
        </p:spPr>
        <p:txBody>
          <a:bodyPr>
            <a:normAutofit/>
          </a:bodyPr>
          <a:lstStyle>
            <a:lvl1pPr>
              <a:defRPr sz="1100"/>
            </a:lvl1pPr>
          </a:lstStyle>
          <a:p>
            <a:r>
              <a:rPr lang="en-US" dirty="0"/>
              <a:t>ICON</a:t>
            </a:r>
          </a:p>
        </p:txBody>
      </p:sp>
      <p:sp>
        <p:nvSpPr>
          <p:cNvPr id="55" name="テキスト プレースホルダー 11"/>
          <p:cNvSpPr>
            <a:spLocks noGrp="1"/>
          </p:cNvSpPr>
          <p:nvPr>
            <p:ph type="body" sz="quarter" idx="14" hasCustomPrompt="1"/>
          </p:nvPr>
        </p:nvSpPr>
        <p:spPr>
          <a:xfrm>
            <a:off x="862286" y="2695228"/>
            <a:ext cx="5976664" cy="6120680"/>
          </a:xfrm>
        </p:spPr>
        <p:txBody>
          <a:bodyPr anchor="ctr">
            <a:noAutofit/>
          </a:bodyPr>
          <a:lstStyle>
            <a:lvl1pPr>
              <a:lnSpc>
                <a:spcPts val="6000"/>
              </a:lnSpc>
              <a:defRPr sz="6600">
                <a:solidFill>
                  <a:schemeClr val="bg1"/>
                </a:solidFill>
                <a:latin typeface="+mj-lt"/>
              </a:defRPr>
            </a:lvl1pPr>
          </a:lstStyle>
          <a:p>
            <a:pPr lvl="0"/>
            <a:r>
              <a:rPr lang="en-US" altLang="ja-JP" dirty="0"/>
              <a:t>Text Here</a:t>
            </a:r>
          </a:p>
        </p:txBody>
      </p:sp>
    </p:spTree>
    <p:extLst>
      <p:ext uri="{BB962C8B-B14F-4D97-AF65-F5344CB8AC3E}">
        <p14:creationId xmlns:p14="http://schemas.microsoft.com/office/powerpoint/2010/main" val="26544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0"/>
                                  </p:stCondLst>
                                  <p:iterate type="wd">
                                    <p:tmPct val="10000"/>
                                  </p:iterate>
                                  <p:childTnLst>
                                    <p:set>
                                      <p:cBhvr>
                                        <p:cTn id="10" dur="1" fill="hold">
                                          <p:stCondLst>
                                            <p:cond delay="0"/>
                                          </p:stCondLst>
                                        </p:cTn>
                                        <p:tgtEl>
                                          <p:spTgt spid="55">
                                            <p:txEl>
                                              <p:pRg st="0" end="0"/>
                                            </p:txEl>
                                          </p:spTgt>
                                        </p:tgtEl>
                                        <p:attrNameLst>
                                          <p:attrName>style.visibility</p:attrName>
                                        </p:attrNameLst>
                                      </p:cBhvr>
                                      <p:to>
                                        <p:strVal val="visible"/>
                                      </p:to>
                                    </p:set>
                                    <p:anim calcmode="lin" valueType="num">
                                      <p:cBhvr additive="base">
                                        <p:cTn id="11" dur="500" fill="hold"/>
                                        <p:tgtEl>
                                          <p:spTgt spid="55">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5">
                                            <p:txEl>
                                              <p:pRg st="0" end="0"/>
                                            </p:txEl>
                                          </p:spTgt>
                                        </p:tgtEl>
                                        <p:attrNameLst>
                                          <p:attrName>ppt_y</p:attrName>
                                        </p:attrNameLst>
                                      </p:cBhvr>
                                      <p:tavLst>
                                        <p:tav tm="0">
                                          <p:val>
                                            <p:strVal val="0-#ppt_h/2"/>
                                          </p:val>
                                        </p:tav>
                                        <p:tav tm="100000">
                                          <p:val>
                                            <p:strVal val="#ppt_y"/>
                                          </p:val>
                                        </p:tav>
                                      </p:tavLst>
                                    </p:anim>
                                  </p:childTnLst>
                                </p:cTn>
                              </p:par>
                            </p:childTnLst>
                          </p:cTn>
                        </p:par>
                        <p:par>
                          <p:cTn id="13" fill="hold">
                            <p:stCondLst>
                              <p:cond delay="1050"/>
                            </p:stCondLst>
                            <p:childTnLst>
                              <p:par>
                                <p:cTn id="14" presetID="53"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2" presetClass="entr" presetSubtype="2" decel="100000"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additive="base">
                                        <p:cTn id="26"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1550"/>
                            </p:stCondLst>
                            <p:childTnLst>
                              <p:par>
                                <p:cTn id="29" presetID="53" presetClass="entr" presetSubtype="16" fill="hold" grpId="0" nodeType="after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grpId="0" nodeType="withEffect">
                                  <p:stCondLst>
                                    <p:cond delay="25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par>
                                <p:cTn id="39" presetID="2" presetClass="entr" presetSubtype="2" decel="100000" fill="hold" grpId="0" nodeType="withEffect">
                                  <p:stCondLst>
                                    <p:cond delay="250"/>
                                  </p:stCondLst>
                                  <p:childTnLst>
                                    <p:set>
                                      <p:cBhvr>
                                        <p:cTn id="40" dur="1" fill="hold">
                                          <p:stCondLst>
                                            <p:cond delay="0"/>
                                          </p:stCondLst>
                                        </p:cTn>
                                        <p:tgtEl>
                                          <p:spTgt spid="27">
                                            <p:txEl>
                                              <p:pRg st="0" end="0"/>
                                            </p:txEl>
                                          </p:spTgt>
                                        </p:tgtEl>
                                        <p:attrNameLst>
                                          <p:attrName>style.visibility</p:attrName>
                                        </p:attrNameLst>
                                      </p:cBhvr>
                                      <p:to>
                                        <p:strVal val="visible"/>
                                      </p:to>
                                    </p:set>
                                    <p:anim calcmode="lin" valueType="num">
                                      <p:cBhvr additive="base">
                                        <p:cTn id="41" dur="5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par>
                          <p:cTn id="43" fill="hold">
                            <p:stCondLst>
                              <p:cond delay="2300"/>
                            </p:stCondLst>
                            <p:childTnLst>
                              <p:par>
                                <p:cTn id="44" presetID="53" presetClass="entr" presetSubtype="16" fill="hold" grpId="0" nodeType="afterEffect">
                                  <p:stCondLst>
                                    <p:cond delay="25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53" presetClass="entr" presetSubtype="16" fill="hold" grpId="0" nodeType="withEffect">
                                  <p:stCondLst>
                                    <p:cond delay="250"/>
                                  </p:stCondLst>
                                  <p:childTnLst>
                                    <p:set>
                                      <p:cBhvr>
                                        <p:cTn id="50" dur="1" fill="hold">
                                          <p:stCondLst>
                                            <p:cond delay="0"/>
                                          </p:stCondLst>
                                        </p:cTn>
                                        <p:tgtEl>
                                          <p:spTgt spid="39"/>
                                        </p:tgtEl>
                                        <p:attrNameLst>
                                          <p:attrName>style.visibility</p:attrName>
                                        </p:attrNameLst>
                                      </p:cBhvr>
                                      <p:to>
                                        <p:strVal val="visible"/>
                                      </p:to>
                                    </p:set>
                                    <p:anim calcmode="lin" valueType="num">
                                      <p:cBhvr>
                                        <p:cTn id="51" dur="500" fill="hold"/>
                                        <p:tgtEl>
                                          <p:spTgt spid="39"/>
                                        </p:tgtEl>
                                        <p:attrNameLst>
                                          <p:attrName>ppt_w</p:attrName>
                                        </p:attrNameLst>
                                      </p:cBhvr>
                                      <p:tavLst>
                                        <p:tav tm="0">
                                          <p:val>
                                            <p:fltVal val="0"/>
                                          </p:val>
                                        </p:tav>
                                        <p:tav tm="100000">
                                          <p:val>
                                            <p:strVal val="#ppt_w"/>
                                          </p:val>
                                        </p:tav>
                                      </p:tavLst>
                                    </p:anim>
                                    <p:anim calcmode="lin" valueType="num">
                                      <p:cBhvr>
                                        <p:cTn id="52" dur="500" fill="hold"/>
                                        <p:tgtEl>
                                          <p:spTgt spid="39"/>
                                        </p:tgtEl>
                                        <p:attrNameLst>
                                          <p:attrName>ppt_h</p:attrName>
                                        </p:attrNameLst>
                                      </p:cBhvr>
                                      <p:tavLst>
                                        <p:tav tm="0">
                                          <p:val>
                                            <p:fltVal val="0"/>
                                          </p:val>
                                        </p:tav>
                                        <p:tav tm="100000">
                                          <p:val>
                                            <p:strVal val="#ppt_h"/>
                                          </p:val>
                                        </p:tav>
                                      </p:tavLst>
                                    </p:anim>
                                    <p:animEffect transition="in" filter="fade">
                                      <p:cBhvr>
                                        <p:cTn id="53" dur="500"/>
                                        <p:tgtEl>
                                          <p:spTgt spid="39"/>
                                        </p:tgtEl>
                                      </p:cBhvr>
                                    </p:animEffect>
                                  </p:childTnLst>
                                </p:cTn>
                              </p:par>
                              <p:par>
                                <p:cTn id="54" presetID="2" presetClass="entr" presetSubtype="2" decel="100000" fill="hold" grpId="0" nodeType="withEffect">
                                  <p:stCondLst>
                                    <p:cond delay="250"/>
                                  </p:stCondLst>
                                  <p:childTnLst>
                                    <p:set>
                                      <p:cBhvr>
                                        <p:cTn id="55" dur="1" fill="hold">
                                          <p:stCondLst>
                                            <p:cond delay="0"/>
                                          </p:stCondLst>
                                        </p:cTn>
                                        <p:tgtEl>
                                          <p:spTgt spid="33">
                                            <p:txEl>
                                              <p:pRg st="0" end="0"/>
                                            </p:txEl>
                                          </p:spTgt>
                                        </p:tgtEl>
                                        <p:attrNameLst>
                                          <p:attrName>style.visibility</p:attrName>
                                        </p:attrNameLst>
                                      </p:cBhvr>
                                      <p:to>
                                        <p:strVal val="visible"/>
                                      </p:to>
                                    </p:set>
                                    <p:anim calcmode="lin" valueType="num">
                                      <p:cBhvr additive="base">
                                        <p:cTn id="56" dur="5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58" fill="hold">
                            <p:stCondLst>
                              <p:cond delay="3050"/>
                            </p:stCondLst>
                            <p:childTnLst>
                              <p:par>
                                <p:cTn id="59" presetID="53" presetClass="entr" presetSubtype="16" fill="hold" grpId="0" nodeType="afterEffect">
                                  <p:stCondLst>
                                    <p:cond delay="250"/>
                                  </p:stCondLst>
                                  <p:childTnLst>
                                    <p:set>
                                      <p:cBhvr>
                                        <p:cTn id="60" dur="1" fill="hold">
                                          <p:stCondLst>
                                            <p:cond delay="0"/>
                                          </p:stCondLst>
                                        </p:cTn>
                                        <p:tgtEl>
                                          <p:spTgt spid="50"/>
                                        </p:tgtEl>
                                        <p:attrNameLst>
                                          <p:attrName>style.visibility</p:attrName>
                                        </p:attrNameLst>
                                      </p:cBhvr>
                                      <p:to>
                                        <p:strVal val="visible"/>
                                      </p:to>
                                    </p:set>
                                    <p:anim calcmode="lin" valueType="num">
                                      <p:cBhvr>
                                        <p:cTn id="61" dur="500" fill="hold"/>
                                        <p:tgtEl>
                                          <p:spTgt spid="50"/>
                                        </p:tgtEl>
                                        <p:attrNameLst>
                                          <p:attrName>ppt_w</p:attrName>
                                        </p:attrNameLst>
                                      </p:cBhvr>
                                      <p:tavLst>
                                        <p:tav tm="0">
                                          <p:val>
                                            <p:fltVal val="0"/>
                                          </p:val>
                                        </p:tav>
                                        <p:tav tm="100000">
                                          <p:val>
                                            <p:strVal val="#ppt_w"/>
                                          </p:val>
                                        </p:tav>
                                      </p:tavLst>
                                    </p:anim>
                                    <p:anim calcmode="lin" valueType="num">
                                      <p:cBhvr>
                                        <p:cTn id="62" dur="500" fill="hold"/>
                                        <p:tgtEl>
                                          <p:spTgt spid="50"/>
                                        </p:tgtEl>
                                        <p:attrNameLst>
                                          <p:attrName>ppt_h</p:attrName>
                                        </p:attrNameLst>
                                      </p:cBhvr>
                                      <p:tavLst>
                                        <p:tav tm="0">
                                          <p:val>
                                            <p:fltVal val="0"/>
                                          </p:val>
                                        </p:tav>
                                        <p:tav tm="100000">
                                          <p:val>
                                            <p:strVal val="#ppt_h"/>
                                          </p:val>
                                        </p:tav>
                                      </p:tavLst>
                                    </p:anim>
                                    <p:animEffect transition="in" filter="fade">
                                      <p:cBhvr>
                                        <p:cTn id="63" dur="500"/>
                                        <p:tgtEl>
                                          <p:spTgt spid="50"/>
                                        </p:tgtEl>
                                      </p:cBhvr>
                                    </p:animEffect>
                                  </p:childTnLst>
                                </p:cTn>
                              </p:par>
                              <p:par>
                                <p:cTn id="64" presetID="53" presetClass="entr" presetSubtype="16" fill="hold" grpId="0" nodeType="withEffect">
                                  <p:stCondLst>
                                    <p:cond delay="250"/>
                                  </p:stCondLst>
                                  <p:childTnLst>
                                    <p:set>
                                      <p:cBhvr>
                                        <p:cTn id="65" dur="1" fill="hold">
                                          <p:stCondLst>
                                            <p:cond delay="0"/>
                                          </p:stCondLst>
                                        </p:cTn>
                                        <p:tgtEl>
                                          <p:spTgt spid="51"/>
                                        </p:tgtEl>
                                        <p:attrNameLst>
                                          <p:attrName>style.visibility</p:attrName>
                                        </p:attrNameLst>
                                      </p:cBhvr>
                                      <p:to>
                                        <p:strVal val="visible"/>
                                      </p:to>
                                    </p:set>
                                    <p:anim calcmode="lin" valueType="num">
                                      <p:cBhvr>
                                        <p:cTn id="66" dur="500" fill="hold"/>
                                        <p:tgtEl>
                                          <p:spTgt spid="51"/>
                                        </p:tgtEl>
                                        <p:attrNameLst>
                                          <p:attrName>ppt_w</p:attrName>
                                        </p:attrNameLst>
                                      </p:cBhvr>
                                      <p:tavLst>
                                        <p:tav tm="0">
                                          <p:val>
                                            <p:fltVal val="0"/>
                                          </p:val>
                                        </p:tav>
                                        <p:tav tm="100000">
                                          <p:val>
                                            <p:strVal val="#ppt_w"/>
                                          </p:val>
                                        </p:tav>
                                      </p:tavLst>
                                    </p:anim>
                                    <p:anim calcmode="lin" valueType="num">
                                      <p:cBhvr>
                                        <p:cTn id="67" dur="500" fill="hold"/>
                                        <p:tgtEl>
                                          <p:spTgt spid="51"/>
                                        </p:tgtEl>
                                        <p:attrNameLst>
                                          <p:attrName>ppt_h</p:attrName>
                                        </p:attrNameLst>
                                      </p:cBhvr>
                                      <p:tavLst>
                                        <p:tav tm="0">
                                          <p:val>
                                            <p:fltVal val="0"/>
                                          </p:val>
                                        </p:tav>
                                        <p:tav tm="100000">
                                          <p:val>
                                            <p:strVal val="#ppt_h"/>
                                          </p:val>
                                        </p:tav>
                                      </p:tavLst>
                                    </p:anim>
                                    <p:animEffect transition="in" filter="fade">
                                      <p:cBhvr>
                                        <p:cTn id="68" dur="500"/>
                                        <p:tgtEl>
                                          <p:spTgt spid="51"/>
                                        </p:tgtEl>
                                      </p:cBhvr>
                                    </p:animEffect>
                                  </p:childTnLst>
                                </p:cTn>
                              </p:par>
                              <p:par>
                                <p:cTn id="69" presetID="2" presetClass="entr" presetSubtype="2" decel="100000" fill="hold" grpId="0" nodeType="withEffect">
                                  <p:stCondLst>
                                    <p:cond delay="250"/>
                                  </p:stCondLst>
                                  <p:childTnLst>
                                    <p:set>
                                      <p:cBhvr>
                                        <p:cTn id="70" dur="1" fill="hold">
                                          <p:stCondLst>
                                            <p:cond delay="0"/>
                                          </p:stCondLst>
                                        </p:cTn>
                                        <p:tgtEl>
                                          <p:spTgt spid="49">
                                            <p:txEl>
                                              <p:pRg st="0" end="0"/>
                                            </p:txEl>
                                          </p:spTgt>
                                        </p:tgtEl>
                                        <p:attrNameLst>
                                          <p:attrName>style.visibility</p:attrName>
                                        </p:attrNameLst>
                                      </p:cBhvr>
                                      <p:to>
                                        <p:strVal val="visible"/>
                                      </p:to>
                                    </p:set>
                                    <p:anim calcmode="lin" valueType="num">
                                      <p:cBhvr additive="base">
                                        <p:cTn id="71" dur="500" fill="hold"/>
                                        <p:tgtEl>
                                          <p:spTgt spid="49">
                                            <p:txEl>
                                              <p:pRg st="0" end="0"/>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49">
                                            <p:txEl>
                                              <p:pRg st="0" end="0"/>
                                            </p:txEl>
                                          </p:spTgt>
                                        </p:tgtEl>
                                        <p:attrNameLst>
                                          <p:attrName>ppt_y</p:attrName>
                                        </p:attrNameLst>
                                      </p:cBhvr>
                                      <p:tavLst>
                                        <p:tav tm="0">
                                          <p:val>
                                            <p:strVal val="#ppt_y"/>
                                          </p:val>
                                        </p:tav>
                                        <p:tav tm="100000">
                                          <p:val>
                                            <p:strVal val="#ppt_y"/>
                                          </p:val>
                                        </p:tav>
                                      </p:tavLst>
                                    </p:anim>
                                  </p:childTnLst>
                                </p:cTn>
                              </p:par>
                            </p:childTnLst>
                          </p:cTn>
                        </p:par>
                        <p:par>
                          <p:cTn id="73" fill="hold">
                            <p:stCondLst>
                              <p:cond delay="3800"/>
                            </p:stCondLst>
                            <p:childTnLst>
                              <p:par>
                                <p:cTn id="74" presetID="53" presetClass="entr" presetSubtype="16" fill="hold" grpId="0" nodeType="afterEffect">
                                  <p:stCondLst>
                                    <p:cond delay="250"/>
                                  </p:stCondLst>
                                  <p:childTnLst>
                                    <p:set>
                                      <p:cBhvr>
                                        <p:cTn id="75" dur="1" fill="hold">
                                          <p:stCondLst>
                                            <p:cond delay="0"/>
                                          </p:stCondLst>
                                        </p:cTn>
                                        <p:tgtEl>
                                          <p:spTgt spid="53"/>
                                        </p:tgtEl>
                                        <p:attrNameLst>
                                          <p:attrName>style.visibility</p:attrName>
                                        </p:attrNameLst>
                                      </p:cBhvr>
                                      <p:to>
                                        <p:strVal val="visible"/>
                                      </p:to>
                                    </p:set>
                                    <p:anim calcmode="lin" valueType="num">
                                      <p:cBhvr>
                                        <p:cTn id="76" dur="500" fill="hold"/>
                                        <p:tgtEl>
                                          <p:spTgt spid="53"/>
                                        </p:tgtEl>
                                        <p:attrNameLst>
                                          <p:attrName>ppt_w</p:attrName>
                                        </p:attrNameLst>
                                      </p:cBhvr>
                                      <p:tavLst>
                                        <p:tav tm="0">
                                          <p:val>
                                            <p:fltVal val="0"/>
                                          </p:val>
                                        </p:tav>
                                        <p:tav tm="100000">
                                          <p:val>
                                            <p:strVal val="#ppt_w"/>
                                          </p:val>
                                        </p:tav>
                                      </p:tavLst>
                                    </p:anim>
                                    <p:anim calcmode="lin" valueType="num">
                                      <p:cBhvr>
                                        <p:cTn id="77" dur="500" fill="hold"/>
                                        <p:tgtEl>
                                          <p:spTgt spid="53"/>
                                        </p:tgtEl>
                                        <p:attrNameLst>
                                          <p:attrName>ppt_h</p:attrName>
                                        </p:attrNameLst>
                                      </p:cBhvr>
                                      <p:tavLst>
                                        <p:tav tm="0">
                                          <p:val>
                                            <p:fltVal val="0"/>
                                          </p:val>
                                        </p:tav>
                                        <p:tav tm="100000">
                                          <p:val>
                                            <p:strVal val="#ppt_h"/>
                                          </p:val>
                                        </p:tav>
                                      </p:tavLst>
                                    </p:anim>
                                    <p:animEffect transition="in" filter="fade">
                                      <p:cBhvr>
                                        <p:cTn id="78" dur="500"/>
                                        <p:tgtEl>
                                          <p:spTgt spid="53"/>
                                        </p:tgtEl>
                                      </p:cBhvr>
                                    </p:animEffect>
                                  </p:childTnLst>
                                </p:cTn>
                              </p:par>
                              <p:par>
                                <p:cTn id="79" presetID="53" presetClass="entr" presetSubtype="16" fill="hold" grpId="0" nodeType="withEffect">
                                  <p:stCondLst>
                                    <p:cond delay="25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par>
                                <p:cTn id="84" presetID="2" presetClass="entr" presetSubtype="2" decel="100000" fill="hold" grpId="0" nodeType="withEffect">
                                  <p:stCondLst>
                                    <p:cond delay="250"/>
                                  </p:stCondLst>
                                  <p:childTnLst>
                                    <p:set>
                                      <p:cBhvr>
                                        <p:cTn id="85" dur="1" fill="hold">
                                          <p:stCondLst>
                                            <p:cond delay="0"/>
                                          </p:stCondLst>
                                        </p:cTn>
                                        <p:tgtEl>
                                          <p:spTgt spid="52">
                                            <p:txEl>
                                              <p:pRg st="0" end="0"/>
                                            </p:txEl>
                                          </p:spTgt>
                                        </p:tgtEl>
                                        <p:attrNameLst>
                                          <p:attrName>style.visibility</p:attrName>
                                        </p:attrNameLst>
                                      </p:cBhvr>
                                      <p:to>
                                        <p:strVal val="visible"/>
                                      </p:to>
                                    </p:set>
                                    <p:anim calcmode="lin" valueType="num">
                                      <p:cBhvr additive="base">
                                        <p:cTn id="86" dur="500" fill="hold"/>
                                        <p:tgtEl>
                                          <p:spTgt spid="52">
                                            <p:txEl>
                                              <p:pRg st="0" end="0"/>
                                            </p:txEl>
                                          </p:spTgt>
                                        </p:tgtEl>
                                        <p:attrNameLst>
                                          <p:attrName>ppt_x</p:attrName>
                                        </p:attrNameLst>
                                      </p:cBhvr>
                                      <p:tavLst>
                                        <p:tav tm="0">
                                          <p:val>
                                            <p:strVal val="1+#ppt_w/2"/>
                                          </p:val>
                                        </p:tav>
                                        <p:tav tm="100000">
                                          <p:val>
                                            <p:strVal val="#ppt_x"/>
                                          </p:val>
                                        </p:tav>
                                      </p:tavLst>
                                    </p:anim>
                                    <p:anim calcmode="lin" valueType="num">
                                      <p:cBhvr additive="base">
                                        <p:cTn id="87"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8" grpId="0" build="p">
        <p:tmplLst>
          <p:tmpl lvl="1">
            <p:tnLst>
              <p:par>
                <p:cTn presetID="2" presetClass="entr" presetSubtype="2"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5" grpId="0" animBg="1"/>
      <p:bldP spid="26" grpId="0"/>
      <p:bldP spid="27" grpId="0" build="p">
        <p:tmplLst>
          <p:tmpl lvl="1">
            <p:tnLst>
              <p:par>
                <p:cTn presetID="2" presetClass="entr" presetSubtype="2" decel="10000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1+#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P spid="28" grpId="0" animBg="1"/>
      <p:bldP spid="29" grpId="0"/>
      <p:bldP spid="33" grpId="0" build="p">
        <p:tmplLst>
          <p:tmpl lvl="1">
            <p:tnLst>
              <p:par>
                <p:cTn presetID="2" presetClass="entr" presetSubtype="2" decel="10000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1+#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P spid="36" grpId="0" animBg="1"/>
      <p:bldP spid="39" grpId="0"/>
      <p:bldP spid="49" grpId="0" build="p">
        <p:tmplLst>
          <p:tmpl lvl="1">
            <p:tnLst>
              <p:par>
                <p:cTn presetID="2" presetClass="entr" presetSubtype="2" decel="100000" fill="hold" nodeType="withEffect">
                  <p:stCondLst>
                    <p:cond delay="25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500" fill="hold"/>
                        <p:tgtEl>
                          <p:spTgt spid="49"/>
                        </p:tgtEl>
                        <p:attrNameLst>
                          <p:attrName>ppt_x</p:attrName>
                        </p:attrNameLst>
                      </p:cBhvr>
                      <p:tavLst>
                        <p:tav tm="0">
                          <p:val>
                            <p:strVal val="1+#ppt_w/2"/>
                          </p:val>
                        </p:tav>
                        <p:tav tm="100000">
                          <p:val>
                            <p:strVal val="#ppt_x"/>
                          </p:val>
                        </p:tav>
                      </p:tavLst>
                    </p:anim>
                    <p:anim calcmode="lin" valueType="num">
                      <p:cBhvr additive="base">
                        <p:cTn dur="500" fill="hold"/>
                        <p:tgtEl>
                          <p:spTgt spid="49"/>
                        </p:tgtEl>
                        <p:attrNameLst>
                          <p:attrName>ppt_y</p:attrName>
                        </p:attrNameLst>
                      </p:cBhvr>
                      <p:tavLst>
                        <p:tav tm="0">
                          <p:val>
                            <p:strVal val="#ppt_y"/>
                          </p:val>
                        </p:tav>
                        <p:tav tm="100000">
                          <p:val>
                            <p:strVal val="#ppt_y"/>
                          </p:val>
                        </p:tav>
                      </p:tavLst>
                    </p:anim>
                  </p:childTnLst>
                </p:cTn>
              </p:par>
            </p:tnLst>
          </p:tmpl>
        </p:tmplLst>
      </p:bldP>
      <p:bldP spid="50" grpId="0" animBg="1"/>
      <p:bldP spid="51" grpId="0"/>
      <p:bldP spid="52" grpId="0" build="p">
        <p:tmplLst>
          <p:tmpl lvl="1">
            <p:tnLst>
              <p:par>
                <p:cTn presetID="2" presetClass="entr" presetSubtype="2" decel="100000" fill="hold" nodeType="withEffect">
                  <p:stCondLst>
                    <p:cond delay="250"/>
                  </p:stCondLst>
                  <p:childTnLst>
                    <p:set>
                      <p:cBhvr>
                        <p:cTn dur="1" fill="hold">
                          <p:stCondLst>
                            <p:cond delay="0"/>
                          </p:stCondLst>
                        </p:cTn>
                        <p:tgtEl>
                          <p:spTgt spid="52"/>
                        </p:tgtEl>
                        <p:attrNameLst>
                          <p:attrName>style.visibility</p:attrName>
                        </p:attrNameLst>
                      </p:cBhvr>
                      <p:to>
                        <p:strVal val="visible"/>
                      </p:to>
                    </p:set>
                    <p:anim calcmode="lin" valueType="num">
                      <p:cBhvr additive="base">
                        <p:cTn dur="500" fill="hold"/>
                        <p:tgtEl>
                          <p:spTgt spid="52"/>
                        </p:tgtEl>
                        <p:attrNameLst>
                          <p:attrName>ppt_x</p:attrName>
                        </p:attrNameLst>
                      </p:cBhvr>
                      <p:tavLst>
                        <p:tav tm="0">
                          <p:val>
                            <p:strVal val="1+#ppt_w/2"/>
                          </p:val>
                        </p:tav>
                        <p:tav tm="100000">
                          <p:val>
                            <p:strVal val="#ppt_x"/>
                          </p:val>
                        </p:tav>
                      </p:tavLst>
                    </p:anim>
                    <p:anim calcmode="lin" valueType="num">
                      <p:cBhvr additive="base">
                        <p:cTn dur="500" fill="hold"/>
                        <p:tgtEl>
                          <p:spTgt spid="52"/>
                        </p:tgtEl>
                        <p:attrNameLst>
                          <p:attrName>ppt_y</p:attrName>
                        </p:attrNameLst>
                      </p:cBhvr>
                      <p:tavLst>
                        <p:tav tm="0">
                          <p:val>
                            <p:strVal val="#ppt_y"/>
                          </p:val>
                        </p:tav>
                        <p:tav tm="100000">
                          <p:val>
                            <p:strVal val="#ppt_y"/>
                          </p:val>
                        </p:tav>
                      </p:tavLst>
                    </p:anim>
                  </p:childTnLst>
                </p:cTn>
              </p:par>
            </p:tnLst>
          </p:tmpl>
        </p:tmplLst>
      </p:bldP>
      <p:bldP spid="53" grpId="0" animBg="1"/>
      <p:bldP spid="54" grpId="0"/>
      <p:bldP spid="55" grpId="0" build="p">
        <p:tmplLst>
          <p:tmpl lvl="1">
            <p:tnLst>
              <p:par>
                <p:cTn presetID="2" presetClass="entr" presetSubtype="9" decel="100000" fill="hold" nodeType="afterEffect">
                  <p:stCondLst>
                    <p:cond delay="0"/>
                  </p:stCondLst>
                  <p:iterate type="wd">
                    <p:tmPct val="10000"/>
                  </p:iterate>
                  <p:childTnLst>
                    <p:set>
                      <p:cBhvr>
                        <p:cTn dur="1" fill="hold">
                          <p:stCondLst>
                            <p:cond delay="0"/>
                          </p:stCondLst>
                        </p:cTn>
                        <p:tgtEl>
                          <p:spTgt spid="55"/>
                        </p:tgtEl>
                        <p:attrNameLst>
                          <p:attrName>style.visibility</p:attrName>
                        </p:attrNameLst>
                      </p:cBhvr>
                      <p:to>
                        <p:strVal val="visible"/>
                      </p:to>
                    </p:set>
                    <p:anim calcmode="lin" valueType="num">
                      <p:cBhvr additive="base">
                        <p:cTn dur="500" fill="hold"/>
                        <p:tgtEl>
                          <p:spTgt spid="55"/>
                        </p:tgtEl>
                        <p:attrNameLst>
                          <p:attrName>ppt_x</p:attrName>
                        </p:attrNameLst>
                      </p:cBhvr>
                      <p:tavLst>
                        <p:tav tm="0">
                          <p:val>
                            <p:strVal val="0-#ppt_w/2"/>
                          </p:val>
                        </p:tav>
                        <p:tav tm="100000">
                          <p:val>
                            <p:strVal val="#ppt_x"/>
                          </p:val>
                        </p:tav>
                      </p:tavLst>
                    </p:anim>
                    <p:anim calcmode="lin" valueType="num">
                      <p:cBhvr additive="base">
                        <p:cTn dur="500" fill="hold"/>
                        <p:tgtEl>
                          <p:spTgt spid="55"/>
                        </p:tgtEl>
                        <p:attrNameLst>
                          <p:attrName>ppt_y</p:attrName>
                        </p:attrNameLst>
                      </p:cBhvr>
                      <p:tavLst>
                        <p:tav tm="0">
                          <p:val>
                            <p:strVal val="0-#ppt_h/2"/>
                          </p:val>
                        </p:tav>
                        <p:tav tm="100000">
                          <p:val>
                            <p:strVal val="#ppt_y"/>
                          </p:val>
                        </p:tav>
                      </p:tavLst>
                    </p:anim>
                  </p:childTnLst>
                </p:cTn>
              </p:par>
            </p:tnLst>
          </p:tmpl>
        </p:tmplLst>
      </p:bldP>
    </p:bldLst>
  </p:timing>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low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円/楕円 7"/>
          <p:cNvSpPr/>
          <p:nvPr userDrawn="1"/>
        </p:nvSpPr>
        <p:spPr>
          <a:xfrm>
            <a:off x="3922766" y="409938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図プレースホルダー 5"/>
          <p:cNvSpPr>
            <a:spLocks noGrp="1"/>
          </p:cNvSpPr>
          <p:nvPr>
            <p:ph type="pic" sz="quarter" idx="45" hasCustomPrompt="1"/>
          </p:nvPr>
        </p:nvSpPr>
        <p:spPr>
          <a:xfrm>
            <a:off x="4248488" y="4405419"/>
            <a:ext cx="630070" cy="630070"/>
          </a:xfrm>
        </p:spPr>
        <p:txBody>
          <a:bodyPr>
            <a:normAutofit/>
          </a:bodyPr>
          <a:lstStyle>
            <a:lvl1pPr>
              <a:defRPr sz="1100"/>
            </a:lvl1pPr>
          </a:lstStyle>
          <a:p>
            <a:r>
              <a:rPr lang="en-US" dirty="0"/>
              <a:t>ICON</a:t>
            </a:r>
          </a:p>
        </p:txBody>
      </p:sp>
      <p:sp>
        <p:nvSpPr>
          <p:cNvPr id="12" name="テキスト プレースホルダー 7"/>
          <p:cNvSpPr>
            <a:spLocks noGrp="1"/>
          </p:cNvSpPr>
          <p:nvPr>
            <p:ph type="body" sz="quarter" idx="28" hasCustomPrompt="1"/>
          </p:nvPr>
        </p:nvSpPr>
        <p:spPr>
          <a:xfrm>
            <a:off x="1330478" y="4099384"/>
            <a:ext cx="1260000"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14" name="直線コネクタ 13"/>
          <p:cNvCxnSpPr>
            <a:stCxn id="12" idx="6"/>
            <a:endCxn id="8" idx="2"/>
          </p:cNvCxnSpPr>
          <p:nvPr userDrawn="1"/>
        </p:nvCxnSpPr>
        <p:spPr>
          <a:xfrm>
            <a:off x="2590478" y="4729384"/>
            <a:ext cx="133228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8" idx="6"/>
            <a:endCxn id="21" idx="2"/>
          </p:cNvCxnSpPr>
          <p:nvPr userDrawn="1"/>
        </p:nvCxnSpPr>
        <p:spPr>
          <a:xfrm flipV="1">
            <a:off x="5182906" y="4729384"/>
            <a:ext cx="1335002"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1" name="円/楕円 20"/>
          <p:cNvSpPr/>
          <p:nvPr userDrawn="1"/>
        </p:nvSpPr>
        <p:spPr>
          <a:xfrm>
            <a:off x="6517908" y="409931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図プレースホルダー 5"/>
          <p:cNvSpPr>
            <a:spLocks noGrp="1"/>
          </p:cNvSpPr>
          <p:nvPr>
            <p:ph type="pic" sz="quarter" idx="46" hasCustomPrompt="1"/>
          </p:nvPr>
        </p:nvSpPr>
        <p:spPr>
          <a:xfrm>
            <a:off x="6843630" y="4405349"/>
            <a:ext cx="630070" cy="630070"/>
          </a:xfrm>
        </p:spPr>
        <p:txBody>
          <a:bodyPr>
            <a:normAutofit/>
          </a:bodyPr>
          <a:lstStyle>
            <a:lvl1pPr>
              <a:defRPr sz="1100"/>
            </a:lvl1pPr>
          </a:lstStyle>
          <a:p>
            <a:r>
              <a:rPr lang="en-US" dirty="0"/>
              <a:t>ICON</a:t>
            </a:r>
          </a:p>
        </p:txBody>
      </p:sp>
      <p:cxnSp>
        <p:nvCxnSpPr>
          <p:cNvPr id="24" name="直線コネクタ 23"/>
          <p:cNvCxnSpPr>
            <a:stCxn id="21" idx="6"/>
            <a:endCxn id="25" idx="2"/>
          </p:cNvCxnSpPr>
          <p:nvPr userDrawn="1"/>
        </p:nvCxnSpPr>
        <p:spPr>
          <a:xfrm>
            <a:off x="7778048" y="4729384"/>
            <a:ext cx="136815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25" name="円/楕円 24"/>
          <p:cNvSpPr/>
          <p:nvPr userDrawn="1"/>
        </p:nvSpPr>
        <p:spPr>
          <a:xfrm>
            <a:off x="9146200" y="409931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図プレースホルダー 5"/>
          <p:cNvSpPr>
            <a:spLocks noGrp="1"/>
          </p:cNvSpPr>
          <p:nvPr>
            <p:ph type="pic" sz="quarter" idx="47" hasCustomPrompt="1"/>
          </p:nvPr>
        </p:nvSpPr>
        <p:spPr>
          <a:xfrm>
            <a:off x="9471922" y="4405349"/>
            <a:ext cx="630070" cy="630070"/>
          </a:xfrm>
        </p:spPr>
        <p:txBody>
          <a:bodyPr>
            <a:normAutofit/>
          </a:bodyPr>
          <a:lstStyle>
            <a:lvl1pPr>
              <a:defRPr sz="1100"/>
            </a:lvl1pPr>
          </a:lstStyle>
          <a:p>
            <a:r>
              <a:rPr lang="en-US" dirty="0"/>
              <a:t>ICON</a:t>
            </a:r>
          </a:p>
        </p:txBody>
      </p:sp>
      <p:cxnSp>
        <p:nvCxnSpPr>
          <p:cNvPr id="30" name="直線コネクタ 29"/>
          <p:cNvCxnSpPr>
            <a:stCxn id="25" idx="6"/>
            <a:endCxn id="31" idx="2"/>
          </p:cNvCxnSpPr>
          <p:nvPr userDrawn="1"/>
        </p:nvCxnSpPr>
        <p:spPr>
          <a:xfrm flipV="1">
            <a:off x="10406340" y="4720993"/>
            <a:ext cx="1365298"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1" name="円/楕円 30"/>
          <p:cNvSpPr/>
          <p:nvPr userDrawn="1"/>
        </p:nvSpPr>
        <p:spPr>
          <a:xfrm>
            <a:off x="11771638" y="4090923"/>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図プレースホルダー 5"/>
          <p:cNvSpPr>
            <a:spLocks noGrp="1"/>
          </p:cNvSpPr>
          <p:nvPr>
            <p:ph type="pic" sz="quarter" idx="48" hasCustomPrompt="1"/>
          </p:nvPr>
        </p:nvSpPr>
        <p:spPr>
          <a:xfrm>
            <a:off x="12097360" y="4396958"/>
            <a:ext cx="630070" cy="630070"/>
          </a:xfrm>
        </p:spPr>
        <p:txBody>
          <a:bodyPr>
            <a:normAutofit/>
          </a:bodyPr>
          <a:lstStyle>
            <a:lvl1pPr>
              <a:defRPr sz="1100"/>
            </a:lvl1pPr>
          </a:lstStyle>
          <a:p>
            <a:r>
              <a:rPr lang="en-US" dirty="0"/>
              <a:t>ICON</a:t>
            </a:r>
          </a:p>
        </p:txBody>
      </p:sp>
      <p:sp>
        <p:nvSpPr>
          <p:cNvPr id="34" name="円/楕円 33"/>
          <p:cNvSpPr/>
          <p:nvPr userDrawn="1"/>
        </p:nvSpPr>
        <p:spPr>
          <a:xfrm>
            <a:off x="5290918" y="6088065"/>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図プレースホルダー 5"/>
          <p:cNvSpPr>
            <a:spLocks noGrp="1"/>
          </p:cNvSpPr>
          <p:nvPr>
            <p:ph type="pic" sz="quarter" idx="49" hasCustomPrompt="1"/>
          </p:nvPr>
        </p:nvSpPr>
        <p:spPr>
          <a:xfrm>
            <a:off x="5616640" y="6394100"/>
            <a:ext cx="630070" cy="630070"/>
          </a:xfrm>
        </p:spPr>
        <p:txBody>
          <a:bodyPr>
            <a:normAutofit/>
          </a:bodyPr>
          <a:lstStyle>
            <a:lvl1pPr>
              <a:defRPr sz="1100"/>
            </a:lvl1pPr>
          </a:lstStyle>
          <a:p>
            <a:r>
              <a:rPr lang="en-US" dirty="0"/>
              <a:t>ICON</a:t>
            </a:r>
          </a:p>
        </p:txBody>
      </p:sp>
      <p:cxnSp>
        <p:nvCxnSpPr>
          <p:cNvPr id="36" name="直線コネクタ 35"/>
          <p:cNvCxnSpPr>
            <a:stCxn id="34" idx="6"/>
            <a:endCxn id="37" idx="2"/>
          </p:cNvCxnSpPr>
          <p:nvPr userDrawn="1"/>
        </p:nvCxnSpPr>
        <p:spPr>
          <a:xfrm flipV="1">
            <a:off x="6551058" y="6718065"/>
            <a:ext cx="1335002"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7" name="円/楕円 36"/>
          <p:cNvSpPr/>
          <p:nvPr userDrawn="1"/>
        </p:nvSpPr>
        <p:spPr>
          <a:xfrm>
            <a:off x="7886060" y="6087995"/>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図プレースホルダー 5"/>
          <p:cNvSpPr>
            <a:spLocks noGrp="1"/>
          </p:cNvSpPr>
          <p:nvPr>
            <p:ph type="pic" sz="quarter" idx="50" hasCustomPrompt="1"/>
          </p:nvPr>
        </p:nvSpPr>
        <p:spPr>
          <a:xfrm>
            <a:off x="8211782" y="6394030"/>
            <a:ext cx="630070" cy="630070"/>
          </a:xfrm>
        </p:spPr>
        <p:txBody>
          <a:bodyPr>
            <a:normAutofit/>
          </a:bodyPr>
          <a:lstStyle>
            <a:lvl1pPr>
              <a:defRPr sz="1100"/>
            </a:lvl1pPr>
          </a:lstStyle>
          <a:p>
            <a:r>
              <a:rPr lang="en-US" dirty="0"/>
              <a:t>ICON</a:t>
            </a:r>
          </a:p>
        </p:txBody>
      </p:sp>
      <p:cxnSp>
        <p:nvCxnSpPr>
          <p:cNvPr id="39" name="直線コネクタ 38"/>
          <p:cNvCxnSpPr>
            <a:stCxn id="37" idx="6"/>
            <a:endCxn id="40" idx="2"/>
          </p:cNvCxnSpPr>
          <p:nvPr userDrawn="1"/>
        </p:nvCxnSpPr>
        <p:spPr>
          <a:xfrm>
            <a:off x="9146200" y="6718065"/>
            <a:ext cx="136815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0" name="円/楕円 39"/>
          <p:cNvSpPr/>
          <p:nvPr userDrawn="1"/>
        </p:nvSpPr>
        <p:spPr>
          <a:xfrm>
            <a:off x="10514352" y="6087995"/>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図プレースホルダー 5"/>
          <p:cNvSpPr>
            <a:spLocks noGrp="1"/>
          </p:cNvSpPr>
          <p:nvPr>
            <p:ph type="pic" sz="quarter" idx="51" hasCustomPrompt="1"/>
          </p:nvPr>
        </p:nvSpPr>
        <p:spPr>
          <a:xfrm>
            <a:off x="10840074" y="6394030"/>
            <a:ext cx="630070" cy="630070"/>
          </a:xfrm>
        </p:spPr>
        <p:txBody>
          <a:bodyPr>
            <a:normAutofit/>
          </a:bodyPr>
          <a:lstStyle>
            <a:lvl1pPr>
              <a:defRPr sz="1100"/>
            </a:lvl1pPr>
          </a:lstStyle>
          <a:p>
            <a:r>
              <a:rPr lang="en-US" dirty="0"/>
              <a:t>ICON</a:t>
            </a:r>
          </a:p>
        </p:txBody>
      </p:sp>
      <p:cxnSp>
        <p:nvCxnSpPr>
          <p:cNvPr id="42" name="直線コネクタ 41"/>
          <p:cNvCxnSpPr>
            <a:stCxn id="40" idx="6"/>
            <a:endCxn id="43" idx="2"/>
          </p:cNvCxnSpPr>
          <p:nvPr userDrawn="1"/>
        </p:nvCxnSpPr>
        <p:spPr>
          <a:xfrm flipV="1">
            <a:off x="11774492" y="6709674"/>
            <a:ext cx="1365298" cy="8391"/>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3" name="円/楕円 42"/>
          <p:cNvSpPr/>
          <p:nvPr userDrawn="1"/>
        </p:nvSpPr>
        <p:spPr>
          <a:xfrm>
            <a:off x="13139790" y="607960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図プレースホルダー 5"/>
          <p:cNvSpPr>
            <a:spLocks noGrp="1"/>
          </p:cNvSpPr>
          <p:nvPr>
            <p:ph type="pic" sz="quarter" idx="52" hasCustomPrompt="1"/>
          </p:nvPr>
        </p:nvSpPr>
        <p:spPr>
          <a:xfrm>
            <a:off x="13465512" y="6385639"/>
            <a:ext cx="630070" cy="630070"/>
          </a:xfrm>
        </p:spPr>
        <p:txBody>
          <a:bodyPr>
            <a:normAutofit/>
          </a:bodyPr>
          <a:lstStyle>
            <a:lvl1pPr>
              <a:defRPr sz="1100"/>
            </a:lvl1pPr>
          </a:lstStyle>
          <a:p>
            <a:r>
              <a:rPr lang="en-US" dirty="0"/>
              <a:t>ICON</a:t>
            </a:r>
          </a:p>
        </p:txBody>
      </p:sp>
      <p:sp>
        <p:nvSpPr>
          <p:cNvPr id="45" name="テキスト プレースホルダー 7"/>
          <p:cNvSpPr>
            <a:spLocks noGrp="1"/>
          </p:cNvSpPr>
          <p:nvPr>
            <p:ph type="body" sz="quarter" idx="53" hasCustomPrompt="1"/>
          </p:nvPr>
        </p:nvSpPr>
        <p:spPr>
          <a:xfrm>
            <a:off x="15732078" y="6079604"/>
            <a:ext cx="1260000" cy="1260000"/>
          </a:xfrm>
          <a:prstGeom prst="ellipse">
            <a:avLst/>
          </a:prstGeom>
          <a:blipFill>
            <a:blip r:embed="rId2"/>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cxnSp>
        <p:nvCxnSpPr>
          <p:cNvPr id="46" name="直線コネクタ 45"/>
          <p:cNvCxnSpPr>
            <a:stCxn id="43" idx="6"/>
            <a:endCxn id="45" idx="2"/>
          </p:cNvCxnSpPr>
          <p:nvPr userDrawn="1"/>
        </p:nvCxnSpPr>
        <p:spPr>
          <a:xfrm flipV="1">
            <a:off x="14399930" y="6709604"/>
            <a:ext cx="1332148" cy="7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31" idx="6"/>
          </p:cNvCxnSpPr>
          <p:nvPr userDrawn="1"/>
        </p:nvCxnSpPr>
        <p:spPr>
          <a:xfrm>
            <a:off x="13031778" y="4720993"/>
            <a:ext cx="215884" cy="998571"/>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userDrawn="1"/>
        </p:nvGrpSpPr>
        <p:grpSpPr>
          <a:xfrm>
            <a:off x="3409429" y="2695228"/>
            <a:ext cx="2277393" cy="1301110"/>
            <a:chOff x="3409429" y="2695228"/>
            <a:chExt cx="2277393" cy="1301110"/>
          </a:xfrm>
        </p:grpSpPr>
        <p:sp>
          <p:nvSpPr>
            <p:cNvPr id="66" name="正方形/長方形 65"/>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二等辺三角形 6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1" name="テキスト プレースホルダー 70"/>
          <p:cNvSpPr>
            <a:spLocks noGrp="1"/>
          </p:cNvSpPr>
          <p:nvPr>
            <p:ph type="body" sz="quarter" idx="54" hasCustomPrompt="1"/>
          </p:nvPr>
        </p:nvSpPr>
        <p:spPr>
          <a:xfrm>
            <a:off x="3526582" y="2814092"/>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72" name="グループ化 71"/>
          <p:cNvGrpSpPr/>
          <p:nvPr userDrawn="1"/>
        </p:nvGrpSpPr>
        <p:grpSpPr>
          <a:xfrm>
            <a:off x="6009281" y="2695228"/>
            <a:ext cx="2277393" cy="1301110"/>
            <a:chOff x="3409429" y="2695228"/>
            <a:chExt cx="2277393" cy="1301110"/>
          </a:xfrm>
        </p:grpSpPr>
        <p:sp>
          <p:nvSpPr>
            <p:cNvPr id="73" name="正方形/長方形 7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二等辺三角形 7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5" name="テキスト プレースホルダー 70"/>
          <p:cNvSpPr>
            <a:spLocks noGrp="1"/>
          </p:cNvSpPr>
          <p:nvPr>
            <p:ph type="body" sz="quarter" idx="55" hasCustomPrompt="1"/>
          </p:nvPr>
        </p:nvSpPr>
        <p:spPr>
          <a:xfrm>
            <a:off x="6126434" y="2814092"/>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76" name="グループ化 75"/>
          <p:cNvGrpSpPr/>
          <p:nvPr userDrawn="1"/>
        </p:nvGrpSpPr>
        <p:grpSpPr>
          <a:xfrm>
            <a:off x="8651005" y="2690262"/>
            <a:ext cx="2277393" cy="1301110"/>
            <a:chOff x="3409429" y="2695228"/>
            <a:chExt cx="2277393" cy="1301110"/>
          </a:xfrm>
        </p:grpSpPr>
        <p:sp>
          <p:nvSpPr>
            <p:cNvPr id="77" name="正方形/長方形 7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二等辺三角形 7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 name="テキスト プレースホルダー 70"/>
          <p:cNvSpPr>
            <a:spLocks noGrp="1"/>
          </p:cNvSpPr>
          <p:nvPr>
            <p:ph type="body" sz="quarter" idx="56" hasCustomPrompt="1"/>
          </p:nvPr>
        </p:nvSpPr>
        <p:spPr>
          <a:xfrm>
            <a:off x="8768158" y="2809126"/>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80" name="グループ化 79"/>
          <p:cNvGrpSpPr/>
          <p:nvPr userDrawn="1"/>
        </p:nvGrpSpPr>
        <p:grpSpPr>
          <a:xfrm>
            <a:off x="11276443" y="2690262"/>
            <a:ext cx="2277393" cy="1301110"/>
            <a:chOff x="3409429" y="2695228"/>
            <a:chExt cx="2277393" cy="1301110"/>
          </a:xfrm>
        </p:grpSpPr>
        <p:sp>
          <p:nvSpPr>
            <p:cNvPr id="81" name="正方形/長方形 80"/>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二等辺三角形 81"/>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 name="テキスト プレースホルダー 70"/>
          <p:cNvSpPr>
            <a:spLocks noGrp="1"/>
          </p:cNvSpPr>
          <p:nvPr>
            <p:ph type="body" sz="quarter" idx="57" hasCustomPrompt="1"/>
          </p:nvPr>
        </p:nvSpPr>
        <p:spPr>
          <a:xfrm>
            <a:off x="11393596" y="2809126"/>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84" name="グループ化 83"/>
          <p:cNvGrpSpPr/>
          <p:nvPr userDrawn="1"/>
        </p:nvGrpSpPr>
        <p:grpSpPr>
          <a:xfrm rot="10800000">
            <a:off x="4782291" y="7524730"/>
            <a:ext cx="2277393" cy="1301110"/>
            <a:chOff x="3409429" y="2695228"/>
            <a:chExt cx="2277393" cy="1301110"/>
          </a:xfrm>
        </p:grpSpPr>
        <p:sp>
          <p:nvSpPr>
            <p:cNvPr id="85" name="正方形/長方形 8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二等辺三角形 8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7" name="テキスト プレースホルダー 70"/>
          <p:cNvSpPr>
            <a:spLocks noGrp="1"/>
          </p:cNvSpPr>
          <p:nvPr>
            <p:ph type="body" sz="quarter" idx="58" hasCustomPrompt="1"/>
          </p:nvPr>
        </p:nvSpPr>
        <p:spPr>
          <a:xfrm>
            <a:off x="4899444" y="7926660"/>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88" name="グループ化 87"/>
          <p:cNvGrpSpPr/>
          <p:nvPr userDrawn="1"/>
        </p:nvGrpSpPr>
        <p:grpSpPr>
          <a:xfrm rot="10800000">
            <a:off x="7382143" y="7524730"/>
            <a:ext cx="2277393" cy="1301110"/>
            <a:chOff x="3409429" y="2695228"/>
            <a:chExt cx="2277393" cy="1301110"/>
          </a:xfrm>
        </p:grpSpPr>
        <p:sp>
          <p:nvSpPr>
            <p:cNvPr id="89" name="正方形/長方形 88"/>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二等辺三角形 89"/>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1" name="テキスト プレースホルダー 70"/>
          <p:cNvSpPr>
            <a:spLocks noGrp="1"/>
          </p:cNvSpPr>
          <p:nvPr>
            <p:ph type="body" sz="quarter" idx="59" hasCustomPrompt="1"/>
          </p:nvPr>
        </p:nvSpPr>
        <p:spPr>
          <a:xfrm>
            <a:off x="7499296" y="7926660"/>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92" name="グループ化 91"/>
          <p:cNvGrpSpPr/>
          <p:nvPr userDrawn="1"/>
        </p:nvGrpSpPr>
        <p:grpSpPr>
          <a:xfrm rot="10800000">
            <a:off x="10023867" y="7519764"/>
            <a:ext cx="2277393" cy="1301110"/>
            <a:chOff x="3409429" y="2695228"/>
            <a:chExt cx="2277393" cy="1301110"/>
          </a:xfrm>
        </p:grpSpPr>
        <p:sp>
          <p:nvSpPr>
            <p:cNvPr id="93" name="正方形/長方形 92"/>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二等辺三角形 93"/>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5" name="テキスト プレースホルダー 70"/>
          <p:cNvSpPr>
            <a:spLocks noGrp="1"/>
          </p:cNvSpPr>
          <p:nvPr>
            <p:ph type="body" sz="quarter" idx="60" hasCustomPrompt="1"/>
          </p:nvPr>
        </p:nvSpPr>
        <p:spPr>
          <a:xfrm>
            <a:off x="10141020" y="7921694"/>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grpSp>
        <p:nvGrpSpPr>
          <p:cNvPr id="96" name="グループ化 95"/>
          <p:cNvGrpSpPr/>
          <p:nvPr userDrawn="1"/>
        </p:nvGrpSpPr>
        <p:grpSpPr>
          <a:xfrm rot="10800000">
            <a:off x="12649305" y="7519764"/>
            <a:ext cx="2277393" cy="1301110"/>
            <a:chOff x="3409429" y="2695228"/>
            <a:chExt cx="2277393" cy="1301110"/>
          </a:xfrm>
        </p:grpSpPr>
        <p:sp>
          <p:nvSpPr>
            <p:cNvPr id="97" name="正方形/長方形 96"/>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二等辺三角形 97"/>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9" name="テキスト プレースホルダー 70"/>
          <p:cNvSpPr>
            <a:spLocks noGrp="1"/>
          </p:cNvSpPr>
          <p:nvPr>
            <p:ph type="body" sz="quarter" idx="61" hasCustomPrompt="1"/>
          </p:nvPr>
        </p:nvSpPr>
        <p:spPr>
          <a:xfrm>
            <a:off x="12766458" y="7921694"/>
            <a:ext cx="2016224" cy="817240"/>
          </a:xfrm>
        </p:spPr>
        <p:txBody>
          <a:bodyPr anchor="ctr"/>
          <a:lstStyle>
            <a:lvl1pPr algn="ctr">
              <a:lnSpc>
                <a:spcPts val="2000"/>
              </a:lnSpc>
              <a:defRPr>
                <a:latin typeface="Bebas Neue Regular" pitchFamily="50" charset="0"/>
              </a:defRPr>
            </a:lvl1pPr>
          </a:lstStyle>
          <a:p>
            <a:pPr lvl="0"/>
            <a:r>
              <a:rPr lang="en-US" dirty="0"/>
              <a:t>TEXT</a:t>
            </a:r>
          </a:p>
          <a:p>
            <a:pPr lvl="0"/>
            <a:r>
              <a:rPr lang="en-US" dirty="0"/>
              <a:t>TEXT</a:t>
            </a:r>
          </a:p>
        </p:txBody>
      </p:sp>
      <p:cxnSp>
        <p:nvCxnSpPr>
          <p:cNvPr id="102" name="直線コネクタ 101"/>
          <p:cNvCxnSpPr/>
          <p:nvPr userDrawn="1"/>
        </p:nvCxnSpPr>
        <p:spPr>
          <a:xfrm flipH="1">
            <a:off x="4782290" y="5719564"/>
            <a:ext cx="8465372"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線コネクタ 48"/>
          <p:cNvCxnSpPr>
            <a:endCxn id="34" idx="2"/>
          </p:cNvCxnSpPr>
          <p:nvPr userDrawn="1"/>
        </p:nvCxnSpPr>
        <p:spPr>
          <a:xfrm rot="16200000" flipH="1">
            <a:off x="4537319" y="5964535"/>
            <a:ext cx="998571" cy="508628"/>
          </a:xfrm>
          <a:prstGeom prst="bentConnector2">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345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1500"/>
                            </p:stCondLst>
                            <p:childTnLst>
                              <p:par>
                                <p:cTn id="20" presetID="2" presetClass="entr" presetSubtype="8" decel="10000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1" decel="10000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additive="base">
                                        <p:cTn id="30" dur="500" fill="hold"/>
                                        <p:tgtEl>
                                          <p:spTgt spid="69"/>
                                        </p:tgtEl>
                                        <p:attrNameLst>
                                          <p:attrName>ppt_x</p:attrName>
                                        </p:attrNameLst>
                                      </p:cBhvr>
                                      <p:tavLst>
                                        <p:tav tm="0">
                                          <p:val>
                                            <p:strVal val="#ppt_x"/>
                                          </p:val>
                                        </p:tav>
                                        <p:tav tm="100000">
                                          <p:val>
                                            <p:strVal val="#ppt_x"/>
                                          </p:val>
                                        </p:tav>
                                      </p:tavLst>
                                    </p:anim>
                                    <p:anim calcmode="lin" valueType="num">
                                      <p:cBhvr additive="base">
                                        <p:cTn id="31" dur="500" fill="hold"/>
                                        <p:tgtEl>
                                          <p:spTgt spid="69"/>
                                        </p:tgtEl>
                                        <p:attrNameLst>
                                          <p:attrName>ppt_y</p:attrName>
                                        </p:attrNameLst>
                                      </p:cBhvr>
                                      <p:tavLst>
                                        <p:tav tm="0">
                                          <p:val>
                                            <p:strVal val="0-#ppt_h/2"/>
                                          </p:val>
                                        </p:tav>
                                        <p:tav tm="100000">
                                          <p:val>
                                            <p:strVal val="#ppt_y"/>
                                          </p:val>
                                        </p:tav>
                                      </p:tavLst>
                                    </p:anim>
                                  </p:childTnLst>
                                </p:cTn>
                              </p:par>
                              <p:par>
                                <p:cTn id="32" presetID="2" presetClass="entr" presetSubtype="1" decel="100000" fill="hold" grpId="0" nodeType="withEffect">
                                  <p:stCondLst>
                                    <p:cond delay="0"/>
                                  </p:stCondLst>
                                  <p:childTnLst>
                                    <p:set>
                                      <p:cBhvr>
                                        <p:cTn id="33" dur="1" fill="hold">
                                          <p:stCondLst>
                                            <p:cond delay="0"/>
                                          </p:stCondLst>
                                        </p:cTn>
                                        <p:tgtEl>
                                          <p:spTgt spid="71">
                                            <p:txEl>
                                              <p:pRg st="0" end="0"/>
                                            </p:txEl>
                                          </p:spTgt>
                                        </p:tgtEl>
                                        <p:attrNameLst>
                                          <p:attrName>style.visibility</p:attrName>
                                        </p:attrNameLst>
                                      </p:cBhvr>
                                      <p:to>
                                        <p:strVal val="visible"/>
                                      </p:to>
                                    </p:set>
                                    <p:anim calcmode="lin" valueType="num">
                                      <p:cBhvr additive="base">
                                        <p:cTn id="34"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71">
                                            <p:txEl>
                                              <p:pRg st="0" end="0"/>
                                            </p:txEl>
                                          </p:spTgt>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71">
                                            <p:txEl>
                                              <p:pRg st="1" end="1"/>
                                            </p:txEl>
                                          </p:spTgt>
                                        </p:tgtEl>
                                        <p:attrNameLst>
                                          <p:attrName>style.visibility</p:attrName>
                                        </p:attrNameLst>
                                      </p:cBhvr>
                                      <p:to>
                                        <p:strVal val="visible"/>
                                      </p:to>
                                    </p:set>
                                    <p:anim calcmode="lin" valueType="num">
                                      <p:cBhvr additive="base">
                                        <p:cTn id="38" dur="500" fill="hold"/>
                                        <p:tgtEl>
                                          <p:spTgt spid="71">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1">
                                            <p:txEl>
                                              <p:pRg st="1" end="1"/>
                                            </p:txEl>
                                          </p:spTgt>
                                        </p:tgtEl>
                                        <p:attrNameLst>
                                          <p:attrName>ppt_y</p:attrName>
                                        </p:attrNameLst>
                                      </p:cBhvr>
                                      <p:tavLst>
                                        <p:tav tm="0">
                                          <p:val>
                                            <p:strVal val="0-#ppt_h/2"/>
                                          </p:val>
                                        </p:tav>
                                        <p:tav tm="100000">
                                          <p:val>
                                            <p:strVal val="#ppt_y"/>
                                          </p:val>
                                        </p:tav>
                                      </p:tavLst>
                                    </p:anim>
                                  </p:childTnLst>
                                </p:cTn>
                              </p:par>
                            </p:childTnLst>
                          </p:cTn>
                        </p:par>
                        <p:par>
                          <p:cTn id="40" fill="hold">
                            <p:stCondLst>
                              <p:cond delay="2000"/>
                            </p:stCondLst>
                            <p:childTnLst>
                              <p:par>
                                <p:cTn id="41" presetID="22" presetClass="entr" presetSubtype="8" fill="hold" nodeType="after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par>
                          <p:cTn id="44" fill="hold">
                            <p:stCondLst>
                              <p:cond delay="2750"/>
                            </p:stCondLst>
                            <p:childTnLst>
                              <p:par>
                                <p:cTn id="45" presetID="2" presetClass="entr" presetSubtype="8" decel="100000" fill="hold" grpId="0"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decel="10000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0-#ppt_w/2"/>
                                          </p:val>
                                        </p:tav>
                                        <p:tav tm="100000">
                                          <p:val>
                                            <p:strVal val="#ppt_x"/>
                                          </p:val>
                                        </p:tav>
                                      </p:tavLst>
                                    </p:anim>
                                    <p:anim calcmode="lin" valueType="num">
                                      <p:cBhvr additive="base">
                                        <p:cTn id="52" dur="500" fill="hold"/>
                                        <p:tgtEl>
                                          <p:spTgt spid="21"/>
                                        </p:tgtEl>
                                        <p:attrNameLst>
                                          <p:attrName>ppt_y</p:attrName>
                                        </p:attrNameLst>
                                      </p:cBhvr>
                                      <p:tavLst>
                                        <p:tav tm="0">
                                          <p:val>
                                            <p:strVal val="#ppt_y"/>
                                          </p:val>
                                        </p:tav>
                                        <p:tav tm="100000">
                                          <p:val>
                                            <p:strVal val="#ppt_y"/>
                                          </p:val>
                                        </p:tav>
                                      </p:tavLst>
                                    </p:anim>
                                  </p:childTnLst>
                                </p:cTn>
                              </p:par>
                              <p:par>
                                <p:cTn id="53" presetID="2" presetClass="entr" presetSubtype="1" decel="10000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anim calcmode="lin" valueType="num">
                                      <p:cBhvr additive="base">
                                        <p:cTn id="55" dur="500" fill="hold"/>
                                        <p:tgtEl>
                                          <p:spTgt spid="72"/>
                                        </p:tgtEl>
                                        <p:attrNameLst>
                                          <p:attrName>ppt_x</p:attrName>
                                        </p:attrNameLst>
                                      </p:cBhvr>
                                      <p:tavLst>
                                        <p:tav tm="0">
                                          <p:val>
                                            <p:strVal val="#ppt_x"/>
                                          </p:val>
                                        </p:tav>
                                        <p:tav tm="100000">
                                          <p:val>
                                            <p:strVal val="#ppt_x"/>
                                          </p:val>
                                        </p:tav>
                                      </p:tavLst>
                                    </p:anim>
                                    <p:anim calcmode="lin" valueType="num">
                                      <p:cBhvr additive="base">
                                        <p:cTn id="56" dur="500" fill="hold"/>
                                        <p:tgtEl>
                                          <p:spTgt spid="72"/>
                                        </p:tgtEl>
                                        <p:attrNameLst>
                                          <p:attrName>ppt_y</p:attrName>
                                        </p:attrNameLst>
                                      </p:cBhvr>
                                      <p:tavLst>
                                        <p:tav tm="0">
                                          <p:val>
                                            <p:strVal val="0-#ppt_h/2"/>
                                          </p:val>
                                        </p:tav>
                                        <p:tav tm="100000">
                                          <p:val>
                                            <p:strVal val="#ppt_y"/>
                                          </p:val>
                                        </p:tav>
                                      </p:tavLst>
                                    </p:anim>
                                  </p:childTnLst>
                                </p:cTn>
                              </p:par>
                              <p:par>
                                <p:cTn id="57" presetID="2" presetClass="entr" presetSubtype="1" decel="100000" fill="hold" grpId="0" nodeType="withEffect">
                                  <p:stCondLst>
                                    <p:cond delay="0"/>
                                  </p:stCondLst>
                                  <p:childTnLst>
                                    <p:set>
                                      <p:cBhvr>
                                        <p:cTn id="58" dur="1" fill="hold">
                                          <p:stCondLst>
                                            <p:cond delay="0"/>
                                          </p:stCondLst>
                                        </p:cTn>
                                        <p:tgtEl>
                                          <p:spTgt spid="75">
                                            <p:txEl>
                                              <p:pRg st="0" end="0"/>
                                            </p:txEl>
                                          </p:spTgt>
                                        </p:tgtEl>
                                        <p:attrNameLst>
                                          <p:attrName>style.visibility</p:attrName>
                                        </p:attrNameLst>
                                      </p:cBhvr>
                                      <p:to>
                                        <p:strVal val="visible"/>
                                      </p:to>
                                    </p:set>
                                    <p:anim calcmode="lin" valueType="num">
                                      <p:cBhvr additive="base">
                                        <p:cTn id="59" dur="500" fill="hold"/>
                                        <p:tgtEl>
                                          <p:spTgt spid="75">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5">
                                            <p:txEl>
                                              <p:pRg st="0" end="0"/>
                                            </p:txEl>
                                          </p:spTgt>
                                        </p:tgtEl>
                                        <p:attrNameLst>
                                          <p:attrName>ppt_y</p:attrName>
                                        </p:attrNameLst>
                                      </p:cBhvr>
                                      <p:tavLst>
                                        <p:tav tm="0">
                                          <p:val>
                                            <p:strVal val="0-#ppt_h/2"/>
                                          </p:val>
                                        </p:tav>
                                        <p:tav tm="100000">
                                          <p:val>
                                            <p:strVal val="#ppt_y"/>
                                          </p:val>
                                        </p:tav>
                                      </p:tavLst>
                                    </p:anim>
                                  </p:childTnLst>
                                </p:cTn>
                              </p:par>
                              <p:par>
                                <p:cTn id="61" presetID="2" presetClass="entr" presetSubtype="1" decel="100000" fill="hold" grpId="0" nodeType="withEffect">
                                  <p:stCondLst>
                                    <p:cond delay="0"/>
                                  </p:stCondLst>
                                  <p:childTnLst>
                                    <p:set>
                                      <p:cBhvr>
                                        <p:cTn id="62" dur="1" fill="hold">
                                          <p:stCondLst>
                                            <p:cond delay="0"/>
                                          </p:stCondLst>
                                        </p:cTn>
                                        <p:tgtEl>
                                          <p:spTgt spid="75">
                                            <p:txEl>
                                              <p:pRg st="1" end="1"/>
                                            </p:txEl>
                                          </p:spTgt>
                                        </p:tgtEl>
                                        <p:attrNameLst>
                                          <p:attrName>style.visibility</p:attrName>
                                        </p:attrNameLst>
                                      </p:cBhvr>
                                      <p:to>
                                        <p:strVal val="visible"/>
                                      </p:to>
                                    </p:set>
                                    <p:anim calcmode="lin" valueType="num">
                                      <p:cBhvr additive="base">
                                        <p:cTn id="63" dur="500" fill="hold"/>
                                        <p:tgtEl>
                                          <p:spTgt spid="75">
                                            <p:txEl>
                                              <p:pRg st="1" end="1"/>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5">
                                            <p:txEl>
                                              <p:pRg st="1" end="1"/>
                                            </p:txEl>
                                          </p:spTgt>
                                        </p:tgtEl>
                                        <p:attrNameLst>
                                          <p:attrName>ppt_y</p:attrName>
                                        </p:attrNameLst>
                                      </p:cBhvr>
                                      <p:tavLst>
                                        <p:tav tm="0">
                                          <p:val>
                                            <p:strVal val="0-#ppt_h/2"/>
                                          </p:val>
                                        </p:tav>
                                        <p:tav tm="100000">
                                          <p:val>
                                            <p:strVal val="#ppt_y"/>
                                          </p:val>
                                        </p:tav>
                                      </p:tavLst>
                                    </p:anim>
                                  </p:childTnLst>
                                </p:cTn>
                              </p:par>
                            </p:childTnLst>
                          </p:cTn>
                        </p:par>
                        <p:par>
                          <p:cTn id="65" fill="hold">
                            <p:stCondLst>
                              <p:cond delay="3250"/>
                            </p:stCondLst>
                            <p:childTnLst>
                              <p:par>
                                <p:cTn id="66" presetID="22" presetClass="entr" presetSubtype="8" fill="hold" nodeType="afterEffect">
                                  <p:stCondLst>
                                    <p:cond delay="250"/>
                                  </p:stCondLst>
                                  <p:childTnLst>
                                    <p:set>
                                      <p:cBhvr>
                                        <p:cTn id="67" dur="1" fill="hold">
                                          <p:stCondLst>
                                            <p:cond delay="0"/>
                                          </p:stCondLst>
                                        </p:cTn>
                                        <p:tgtEl>
                                          <p:spTgt spid="24"/>
                                        </p:tgtEl>
                                        <p:attrNameLst>
                                          <p:attrName>style.visibility</p:attrName>
                                        </p:attrNameLst>
                                      </p:cBhvr>
                                      <p:to>
                                        <p:strVal val="visible"/>
                                      </p:to>
                                    </p:set>
                                    <p:animEffect transition="in" filter="wipe(left)">
                                      <p:cBhvr>
                                        <p:cTn id="68" dur="500"/>
                                        <p:tgtEl>
                                          <p:spTgt spid="24"/>
                                        </p:tgtEl>
                                      </p:cBhvr>
                                    </p:animEffect>
                                  </p:childTnLst>
                                </p:cTn>
                              </p:par>
                            </p:childTnLst>
                          </p:cTn>
                        </p:par>
                        <p:par>
                          <p:cTn id="69" fill="hold">
                            <p:stCondLst>
                              <p:cond delay="4000"/>
                            </p:stCondLst>
                            <p:childTnLst>
                              <p:par>
                                <p:cTn id="70" presetID="2" presetClass="entr" presetSubtype="8" decel="100000"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0-#ppt_w/2"/>
                                          </p:val>
                                        </p:tav>
                                        <p:tav tm="100000">
                                          <p:val>
                                            <p:strVal val="#ppt_x"/>
                                          </p:val>
                                        </p:tav>
                                      </p:tavLst>
                                    </p:anim>
                                    <p:anim calcmode="lin" valueType="num">
                                      <p:cBhvr additive="base">
                                        <p:cTn id="73" dur="500" fill="hold"/>
                                        <p:tgtEl>
                                          <p:spTgt spid="26"/>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0-#ppt_w/2"/>
                                          </p:val>
                                        </p:tav>
                                        <p:tav tm="100000">
                                          <p:val>
                                            <p:strVal val="#ppt_x"/>
                                          </p:val>
                                        </p:tav>
                                      </p:tavLst>
                                    </p:anim>
                                    <p:anim calcmode="lin" valueType="num">
                                      <p:cBhvr additive="base">
                                        <p:cTn id="77" dur="500" fill="hold"/>
                                        <p:tgtEl>
                                          <p:spTgt spid="25"/>
                                        </p:tgtEl>
                                        <p:attrNameLst>
                                          <p:attrName>ppt_y</p:attrName>
                                        </p:attrNameLst>
                                      </p:cBhvr>
                                      <p:tavLst>
                                        <p:tav tm="0">
                                          <p:val>
                                            <p:strVal val="#ppt_y"/>
                                          </p:val>
                                        </p:tav>
                                        <p:tav tm="100000">
                                          <p:val>
                                            <p:strVal val="#ppt_y"/>
                                          </p:val>
                                        </p:tav>
                                      </p:tavLst>
                                    </p:anim>
                                  </p:childTnLst>
                                </p:cTn>
                              </p:par>
                              <p:par>
                                <p:cTn id="78" presetID="2" presetClass="entr" presetSubtype="1" decel="100000" fill="hold" nodeType="withEffect">
                                  <p:stCondLst>
                                    <p:cond delay="0"/>
                                  </p:stCondLst>
                                  <p:childTnLst>
                                    <p:set>
                                      <p:cBhvr>
                                        <p:cTn id="79" dur="1" fill="hold">
                                          <p:stCondLst>
                                            <p:cond delay="0"/>
                                          </p:stCondLst>
                                        </p:cTn>
                                        <p:tgtEl>
                                          <p:spTgt spid="76"/>
                                        </p:tgtEl>
                                        <p:attrNameLst>
                                          <p:attrName>style.visibility</p:attrName>
                                        </p:attrNameLst>
                                      </p:cBhvr>
                                      <p:to>
                                        <p:strVal val="visible"/>
                                      </p:to>
                                    </p:set>
                                    <p:anim calcmode="lin" valueType="num">
                                      <p:cBhvr additive="base">
                                        <p:cTn id="80" dur="500" fill="hold"/>
                                        <p:tgtEl>
                                          <p:spTgt spid="76"/>
                                        </p:tgtEl>
                                        <p:attrNameLst>
                                          <p:attrName>ppt_x</p:attrName>
                                        </p:attrNameLst>
                                      </p:cBhvr>
                                      <p:tavLst>
                                        <p:tav tm="0">
                                          <p:val>
                                            <p:strVal val="#ppt_x"/>
                                          </p:val>
                                        </p:tav>
                                        <p:tav tm="100000">
                                          <p:val>
                                            <p:strVal val="#ppt_x"/>
                                          </p:val>
                                        </p:tav>
                                      </p:tavLst>
                                    </p:anim>
                                    <p:anim calcmode="lin" valueType="num">
                                      <p:cBhvr additive="base">
                                        <p:cTn id="81" dur="500" fill="hold"/>
                                        <p:tgtEl>
                                          <p:spTgt spid="76"/>
                                        </p:tgtEl>
                                        <p:attrNameLst>
                                          <p:attrName>ppt_y</p:attrName>
                                        </p:attrNameLst>
                                      </p:cBhvr>
                                      <p:tavLst>
                                        <p:tav tm="0">
                                          <p:val>
                                            <p:strVal val="0-#ppt_h/2"/>
                                          </p:val>
                                        </p:tav>
                                        <p:tav tm="100000">
                                          <p:val>
                                            <p:strVal val="#ppt_y"/>
                                          </p:val>
                                        </p:tav>
                                      </p:tavLst>
                                    </p:anim>
                                  </p:childTnLst>
                                </p:cTn>
                              </p:par>
                              <p:par>
                                <p:cTn id="82" presetID="2" presetClass="entr" presetSubtype="1" decel="100000" fill="hold" grpId="0" nodeType="withEffect">
                                  <p:stCondLst>
                                    <p:cond delay="0"/>
                                  </p:stCondLst>
                                  <p:childTnLst>
                                    <p:set>
                                      <p:cBhvr>
                                        <p:cTn id="83" dur="1" fill="hold">
                                          <p:stCondLst>
                                            <p:cond delay="0"/>
                                          </p:stCondLst>
                                        </p:cTn>
                                        <p:tgtEl>
                                          <p:spTgt spid="79">
                                            <p:txEl>
                                              <p:pRg st="0" end="0"/>
                                            </p:txEl>
                                          </p:spTgt>
                                        </p:tgtEl>
                                        <p:attrNameLst>
                                          <p:attrName>style.visibility</p:attrName>
                                        </p:attrNameLst>
                                      </p:cBhvr>
                                      <p:to>
                                        <p:strVal val="visible"/>
                                      </p:to>
                                    </p:set>
                                    <p:anim calcmode="lin" valueType="num">
                                      <p:cBhvr additive="base">
                                        <p:cTn id="84"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79">
                                            <p:txEl>
                                              <p:pRg st="0" end="0"/>
                                            </p:txEl>
                                          </p:spTgt>
                                        </p:tgtEl>
                                        <p:attrNameLst>
                                          <p:attrName>ppt_y</p:attrName>
                                        </p:attrNameLst>
                                      </p:cBhvr>
                                      <p:tavLst>
                                        <p:tav tm="0">
                                          <p:val>
                                            <p:strVal val="0-#ppt_h/2"/>
                                          </p:val>
                                        </p:tav>
                                        <p:tav tm="100000">
                                          <p:val>
                                            <p:strVal val="#ppt_y"/>
                                          </p:val>
                                        </p:tav>
                                      </p:tavLst>
                                    </p:anim>
                                  </p:childTnLst>
                                </p:cTn>
                              </p:par>
                              <p:par>
                                <p:cTn id="86" presetID="2" presetClass="entr" presetSubtype="1" decel="100000" fill="hold" grpId="0" nodeType="withEffect">
                                  <p:stCondLst>
                                    <p:cond delay="0"/>
                                  </p:stCondLst>
                                  <p:childTnLst>
                                    <p:set>
                                      <p:cBhvr>
                                        <p:cTn id="87" dur="1" fill="hold">
                                          <p:stCondLst>
                                            <p:cond delay="0"/>
                                          </p:stCondLst>
                                        </p:cTn>
                                        <p:tgtEl>
                                          <p:spTgt spid="79">
                                            <p:txEl>
                                              <p:pRg st="1" end="1"/>
                                            </p:txEl>
                                          </p:spTgt>
                                        </p:tgtEl>
                                        <p:attrNameLst>
                                          <p:attrName>style.visibility</p:attrName>
                                        </p:attrNameLst>
                                      </p:cBhvr>
                                      <p:to>
                                        <p:strVal val="visible"/>
                                      </p:to>
                                    </p:set>
                                    <p:anim calcmode="lin" valueType="num">
                                      <p:cBhvr additive="base">
                                        <p:cTn id="88"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79">
                                            <p:txEl>
                                              <p:pRg st="1" end="1"/>
                                            </p:txEl>
                                          </p:spTgt>
                                        </p:tgtEl>
                                        <p:attrNameLst>
                                          <p:attrName>ppt_y</p:attrName>
                                        </p:attrNameLst>
                                      </p:cBhvr>
                                      <p:tavLst>
                                        <p:tav tm="0">
                                          <p:val>
                                            <p:strVal val="0-#ppt_h/2"/>
                                          </p:val>
                                        </p:tav>
                                        <p:tav tm="100000">
                                          <p:val>
                                            <p:strVal val="#ppt_y"/>
                                          </p:val>
                                        </p:tav>
                                      </p:tavLst>
                                    </p:anim>
                                  </p:childTnLst>
                                </p:cTn>
                              </p:par>
                            </p:childTnLst>
                          </p:cTn>
                        </p:par>
                        <p:par>
                          <p:cTn id="90" fill="hold">
                            <p:stCondLst>
                              <p:cond delay="4500"/>
                            </p:stCondLst>
                            <p:childTnLst>
                              <p:par>
                                <p:cTn id="91" presetID="22" presetClass="entr" presetSubtype="8" fill="hold" nodeType="afterEffect">
                                  <p:stCondLst>
                                    <p:cond delay="250"/>
                                  </p:stCondLst>
                                  <p:childTnLst>
                                    <p:set>
                                      <p:cBhvr>
                                        <p:cTn id="92" dur="1" fill="hold">
                                          <p:stCondLst>
                                            <p:cond delay="0"/>
                                          </p:stCondLst>
                                        </p:cTn>
                                        <p:tgtEl>
                                          <p:spTgt spid="30"/>
                                        </p:tgtEl>
                                        <p:attrNameLst>
                                          <p:attrName>style.visibility</p:attrName>
                                        </p:attrNameLst>
                                      </p:cBhvr>
                                      <p:to>
                                        <p:strVal val="visible"/>
                                      </p:to>
                                    </p:set>
                                    <p:animEffect transition="in" filter="wipe(left)">
                                      <p:cBhvr>
                                        <p:cTn id="93" dur="500"/>
                                        <p:tgtEl>
                                          <p:spTgt spid="30"/>
                                        </p:tgtEl>
                                      </p:cBhvr>
                                    </p:animEffect>
                                  </p:childTnLst>
                                </p:cTn>
                              </p:par>
                            </p:childTnLst>
                          </p:cTn>
                        </p:par>
                        <p:par>
                          <p:cTn id="94" fill="hold">
                            <p:stCondLst>
                              <p:cond delay="5250"/>
                            </p:stCondLst>
                            <p:childTnLst>
                              <p:par>
                                <p:cTn id="95" presetID="2" presetClass="entr" presetSubtype="8" decel="10000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0-#ppt_w/2"/>
                                          </p:val>
                                        </p:tav>
                                        <p:tav tm="100000">
                                          <p:val>
                                            <p:strVal val="#ppt_x"/>
                                          </p:val>
                                        </p:tav>
                                      </p:tavLst>
                                    </p:anim>
                                    <p:anim calcmode="lin" valueType="num">
                                      <p:cBhvr additive="base">
                                        <p:cTn id="98" dur="500" fill="hold"/>
                                        <p:tgtEl>
                                          <p:spTgt spid="32"/>
                                        </p:tgtEl>
                                        <p:attrNameLst>
                                          <p:attrName>ppt_y</p:attrName>
                                        </p:attrNameLst>
                                      </p:cBhvr>
                                      <p:tavLst>
                                        <p:tav tm="0">
                                          <p:val>
                                            <p:strVal val="#ppt_y"/>
                                          </p:val>
                                        </p:tav>
                                        <p:tav tm="100000">
                                          <p:val>
                                            <p:strVal val="#ppt_y"/>
                                          </p:val>
                                        </p:tav>
                                      </p:tavLst>
                                    </p:anim>
                                  </p:childTnLst>
                                </p:cTn>
                              </p:par>
                              <p:par>
                                <p:cTn id="99" presetID="2" presetClass="entr" presetSubtype="8" decel="100000"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0-#ppt_w/2"/>
                                          </p:val>
                                        </p:tav>
                                        <p:tav tm="100000">
                                          <p:val>
                                            <p:strVal val="#ppt_x"/>
                                          </p:val>
                                        </p:tav>
                                      </p:tavLst>
                                    </p:anim>
                                    <p:anim calcmode="lin" valueType="num">
                                      <p:cBhvr additive="base">
                                        <p:cTn id="102" dur="500" fill="hold"/>
                                        <p:tgtEl>
                                          <p:spTgt spid="31"/>
                                        </p:tgtEl>
                                        <p:attrNameLst>
                                          <p:attrName>ppt_y</p:attrName>
                                        </p:attrNameLst>
                                      </p:cBhvr>
                                      <p:tavLst>
                                        <p:tav tm="0">
                                          <p:val>
                                            <p:strVal val="#ppt_y"/>
                                          </p:val>
                                        </p:tav>
                                        <p:tav tm="100000">
                                          <p:val>
                                            <p:strVal val="#ppt_y"/>
                                          </p:val>
                                        </p:tav>
                                      </p:tavLst>
                                    </p:anim>
                                  </p:childTnLst>
                                </p:cTn>
                              </p:par>
                              <p:par>
                                <p:cTn id="103" presetID="2" presetClass="entr" presetSubtype="1" decel="100000" fill="hold" nodeType="withEffect">
                                  <p:stCondLst>
                                    <p:cond delay="0"/>
                                  </p:stCondLst>
                                  <p:childTnLst>
                                    <p:set>
                                      <p:cBhvr>
                                        <p:cTn id="104" dur="1" fill="hold">
                                          <p:stCondLst>
                                            <p:cond delay="0"/>
                                          </p:stCondLst>
                                        </p:cTn>
                                        <p:tgtEl>
                                          <p:spTgt spid="80"/>
                                        </p:tgtEl>
                                        <p:attrNameLst>
                                          <p:attrName>style.visibility</p:attrName>
                                        </p:attrNameLst>
                                      </p:cBhvr>
                                      <p:to>
                                        <p:strVal val="visible"/>
                                      </p:to>
                                    </p:set>
                                    <p:anim calcmode="lin" valueType="num">
                                      <p:cBhvr additive="base">
                                        <p:cTn id="105" dur="500" fill="hold"/>
                                        <p:tgtEl>
                                          <p:spTgt spid="80"/>
                                        </p:tgtEl>
                                        <p:attrNameLst>
                                          <p:attrName>ppt_x</p:attrName>
                                        </p:attrNameLst>
                                      </p:cBhvr>
                                      <p:tavLst>
                                        <p:tav tm="0">
                                          <p:val>
                                            <p:strVal val="#ppt_x"/>
                                          </p:val>
                                        </p:tav>
                                        <p:tav tm="100000">
                                          <p:val>
                                            <p:strVal val="#ppt_x"/>
                                          </p:val>
                                        </p:tav>
                                      </p:tavLst>
                                    </p:anim>
                                    <p:anim calcmode="lin" valueType="num">
                                      <p:cBhvr additive="base">
                                        <p:cTn id="106" dur="500" fill="hold"/>
                                        <p:tgtEl>
                                          <p:spTgt spid="80"/>
                                        </p:tgtEl>
                                        <p:attrNameLst>
                                          <p:attrName>ppt_y</p:attrName>
                                        </p:attrNameLst>
                                      </p:cBhvr>
                                      <p:tavLst>
                                        <p:tav tm="0">
                                          <p:val>
                                            <p:strVal val="0-#ppt_h/2"/>
                                          </p:val>
                                        </p:tav>
                                        <p:tav tm="100000">
                                          <p:val>
                                            <p:strVal val="#ppt_y"/>
                                          </p:val>
                                        </p:tav>
                                      </p:tavLst>
                                    </p:anim>
                                  </p:childTnLst>
                                </p:cTn>
                              </p:par>
                              <p:par>
                                <p:cTn id="107" presetID="2" presetClass="entr" presetSubtype="1" decel="100000" fill="hold" grpId="0" nodeType="withEffect">
                                  <p:stCondLst>
                                    <p:cond delay="0"/>
                                  </p:stCondLst>
                                  <p:childTnLst>
                                    <p:set>
                                      <p:cBhvr>
                                        <p:cTn id="108" dur="1" fill="hold">
                                          <p:stCondLst>
                                            <p:cond delay="0"/>
                                          </p:stCondLst>
                                        </p:cTn>
                                        <p:tgtEl>
                                          <p:spTgt spid="83">
                                            <p:txEl>
                                              <p:pRg st="0" end="0"/>
                                            </p:txEl>
                                          </p:spTgt>
                                        </p:tgtEl>
                                        <p:attrNameLst>
                                          <p:attrName>style.visibility</p:attrName>
                                        </p:attrNameLst>
                                      </p:cBhvr>
                                      <p:to>
                                        <p:strVal val="visible"/>
                                      </p:to>
                                    </p:set>
                                    <p:anim calcmode="lin" valueType="num">
                                      <p:cBhvr additive="base">
                                        <p:cTn id="109"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83">
                                            <p:txEl>
                                              <p:pRg st="0" end="0"/>
                                            </p:txEl>
                                          </p:spTgt>
                                        </p:tgtEl>
                                        <p:attrNameLst>
                                          <p:attrName>ppt_y</p:attrName>
                                        </p:attrNameLst>
                                      </p:cBhvr>
                                      <p:tavLst>
                                        <p:tav tm="0">
                                          <p:val>
                                            <p:strVal val="0-#ppt_h/2"/>
                                          </p:val>
                                        </p:tav>
                                        <p:tav tm="100000">
                                          <p:val>
                                            <p:strVal val="#ppt_y"/>
                                          </p:val>
                                        </p:tav>
                                      </p:tavLst>
                                    </p:anim>
                                  </p:childTnLst>
                                </p:cTn>
                              </p:par>
                              <p:par>
                                <p:cTn id="111" presetID="2" presetClass="entr" presetSubtype="1" decel="100000" fill="hold" grpId="0" nodeType="withEffect">
                                  <p:stCondLst>
                                    <p:cond delay="0"/>
                                  </p:stCondLst>
                                  <p:childTnLst>
                                    <p:set>
                                      <p:cBhvr>
                                        <p:cTn id="112" dur="1" fill="hold">
                                          <p:stCondLst>
                                            <p:cond delay="0"/>
                                          </p:stCondLst>
                                        </p:cTn>
                                        <p:tgtEl>
                                          <p:spTgt spid="83">
                                            <p:txEl>
                                              <p:pRg st="1" end="1"/>
                                            </p:txEl>
                                          </p:spTgt>
                                        </p:tgtEl>
                                        <p:attrNameLst>
                                          <p:attrName>style.visibility</p:attrName>
                                        </p:attrNameLst>
                                      </p:cBhvr>
                                      <p:to>
                                        <p:strVal val="visible"/>
                                      </p:to>
                                    </p:set>
                                    <p:anim calcmode="lin" valueType="num">
                                      <p:cBhvr additive="base">
                                        <p:cTn id="113"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114" dur="500" fill="hold"/>
                                        <p:tgtEl>
                                          <p:spTgt spid="83">
                                            <p:txEl>
                                              <p:pRg st="1" end="1"/>
                                            </p:txEl>
                                          </p:spTgt>
                                        </p:tgtEl>
                                        <p:attrNameLst>
                                          <p:attrName>ppt_y</p:attrName>
                                        </p:attrNameLst>
                                      </p:cBhvr>
                                      <p:tavLst>
                                        <p:tav tm="0">
                                          <p:val>
                                            <p:strVal val="0-#ppt_h/2"/>
                                          </p:val>
                                        </p:tav>
                                        <p:tav tm="100000">
                                          <p:val>
                                            <p:strVal val="#ppt_y"/>
                                          </p:val>
                                        </p:tav>
                                      </p:tavLst>
                                    </p:anim>
                                  </p:childTnLst>
                                </p:cTn>
                              </p:par>
                            </p:childTnLst>
                          </p:cTn>
                        </p:par>
                        <p:par>
                          <p:cTn id="115" fill="hold">
                            <p:stCondLst>
                              <p:cond delay="5750"/>
                            </p:stCondLst>
                            <p:childTnLst>
                              <p:par>
                                <p:cTn id="116" presetID="22" presetClass="entr" presetSubtype="1" fill="hold" nodeType="afterEffect">
                                  <p:stCondLst>
                                    <p:cond delay="250"/>
                                  </p:stCondLst>
                                  <p:childTnLst>
                                    <p:set>
                                      <p:cBhvr>
                                        <p:cTn id="117" dur="1" fill="hold">
                                          <p:stCondLst>
                                            <p:cond delay="0"/>
                                          </p:stCondLst>
                                        </p:cTn>
                                        <p:tgtEl>
                                          <p:spTgt spid="49"/>
                                        </p:tgtEl>
                                        <p:attrNameLst>
                                          <p:attrName>style.visibility</p:attrName>
                                        </p:attrNameLst>
                                      </p:cBhvr>
                                      <p:to>
                                        <p:strVal val="visible"/>
                                      </p:to>
                                    </p:set>
                                    <p:animEffect transition="in" filter="wipe(up)">
                                      <p:cBhvr>
                                        <p:cTn id="118" dur="250"/>
                                        <p:tgtEl>
                                          <p:spTgt spid="49"/>
                                        </p:tgtEl>
                                      </p:cBhvr>
                                    </p:animEffect>
                                  </p:childTnLst>
                                </p:cTn>
                              </p:par>
                            </p:childTnLst>
                          </p:cTn>
                        </p:par>
                        <p:par>
                          <p:cTn id="119" fill="hold">
                            <p:stCondLst>
                              <p:cond delay="6250"/>
                            </p:stCondLst>
                            <p:childTnLst>
                              <p:par>
                                <p:cTn id="120" presetID="22" presetClass="entr" presetSubtype="2" fill="hold" nodeType="afterEffect">
                                  <p:stCondLst>
                                    <p:cond delay="0"/>
                                  </p:stCondLst>
                                  <p:childTnLst>
                                    <p:set>
                                      <p:cBhvr>
                                        <p:cTn id="121" dur="1" fill="hold">
                                          <p:stCondLst>
                                            <p:cond delay="0"/>
                                          </p:stCondLst>
                                        </p:cTn>
                                        <p:tgtEl>
                                          <p:spTgt spid="102"/>
                                        </p:tgtEl>
                                        <p:attrNameLst>
                                          <p:attrName>style.visibility</p:attrName>
                                        </p:attrNameLst>
                                      </p:cBhvr>
                                      <p:to>
                                        <p:strVal val="visible"/>
                                      </p:to>
                                    </p:set>
                                    <p:animEffect transition="in" filter="wipe(right)">
                                      <p:cBhvr>
                                        <p:cTn id="122" dur="250"/>
                                        <p:tgtEl>
                                          <p:spTgt spid="102"/>
                                        </p:tgtEl>
                                      </p:cBhvr>
                                    </p:animEffect>
                                  </p:childTnLst>
                                </p:cTn>
                              </p:par>
                            </p:childTnLst>
                          </p:cTn>
                        </p:par>
                        <p:par>
                          <p:cTn id="123" fill="hold">
                            <p:stCondLst>
                              <p:cond delay="6500"/>
                            </p:stCondLst>
                            <p:childTnLst>
                              <p:par>
                                <p:cTn id="124" presetID="22" presetClass="entr" presetSubtype="1" fill="hold" nodeType="afterEffect">
                                  <p:stCondLst>
                                    <p:cond delay="0"/>
                                  </p:stCondLst>
                                  <p:childTnLst>
                                    <p:set>
                                      <p:cBhvr>
                                        <p:cTn id="125" dur="1" fill="hold">
                                          <p:stCondLst>
                                            <p:cond delay="0"/>
                                          </p:stCondLst>
                                        </p:cTn>
                                        <p:tgtEl>
                                          <p:spTgt spid="105"/>
                                        </p:tgtEl>
                                        <p:attrNameLst>
                                          <p:attrName>style.visibility</p:attrName>
                                        </p:attrNameLst>
                                      </p:cBhvr>
                                      <p:to>
                                        <p:strVal val="visible"/>
                                      </p:to>
                                    </p:set>
                                    <p:animEffect transition="in" filter="wipe(up)">
                                      <p:cBhvr>
                                        <p:cTn id="126" dur="250"/>
                                        <p:tgtEl>
                                          <p:spTgt spid="105"/>
                                        </p:tgtEl>
                                      </p:cBhvr>
                                    </p:animEffect>
                                  </p:childTnLst>
                                </p:cTn>
                              </p:par>
                            </p:childTnLst>
                          </p:cTn>
                        </p:par>
                        <p:par>
                          <p:cTn id="127" fill="hold">
                            <p:stCondLst>
                              <p:cond delay="6750"/>
                            </p:stCondLst>
                            <p:childTnLst>
                              <p:par>
                                <p:cTn id="128" presetID="2" presetClass="entr" presetSubtype="8" decel="100000" fill="hold" grpId="0" nodeType="afterEffect">
                                  <p:stCondLst>
                                    <p:cond delay="0"/>
                                  </p:stCondLst>
                                  <p:childTnLst>
                                    <p:set>
                                      <p:cBhvr>
                                        <p:cTn id="129" dur="1" fill="hold">
                                          <p:stCondLst>
                                            <p:cond delay="0"/>
                                          </p:stCondLst>
                                        </p:cTn>
                                        <p:tgtEl>
                                          <p:spTgt spid="35"/>
                                        </p:tgtEl>
                                        <p:attrNameLst>
                                          <p:attrName>style.visibility</p:attrName>
                                        </p:attrNameLst>
                                      </p:cBhvr>
                                      <p:to>
                                        <p:strVal val="visible"/>
                                      </p:to>
                                    </p:set>
                                    <p:anim calcmode="lin" valueType="num">
                                      <p:cBhvr additive="base">
                                        <p:cTn id="130" dur="500" fill="hold"/>
                                        <p:tgtEl>
                                          <p:spTgt spid="35"/>
                                        </p:tgtEl>
                                        <p:attrNameLst>
                                          <p:attrName>ppt_x</p:attrName>
                                        </p:attrNameLst>
                                      </p:cBhvr>
                                      <p:tavLst>
                                        <p:tav tm="0">
                                          <p:val>
                                            <p:strVal val="0-#ppt_w/2"/>
                                          </p:val>
                                        </p:tav>
                                        <p:tav tm="100000">
                                          <p:val>
                                            <p:strVal val="#ppt_x"/>
                                          </p:val>
                                        </p:tav>
                                      </p:tavLst>
                                    </p:anim>
                                    <p:anim calcmode="lin" valueType="num">
                                      <p:cBhvr additive="base">
                                        <p:cTn id="131" dur="500" fill="hold"/>
                                        <p:tgtEl>
                                          <p:spTgt spid="35"/>
                                        </p:tgtEl>
                                        <p:attrNameLst>
                                          <p:attrName>ppt_y</p:attrName>
                                        </p:attrNameLst>
                                      </p:cBhvr>
                                      <p:tavLst>
                                        <p:tav tm="0">
                                          <p:val>
                                            <p:strVal val="#ppt_y"/>
                                          </p:val>
                                        </p:tav>
                                        <p:tav tm="100000">
                                          <p:val>
                                            <p:strVal val="#ppt_y"/>
                                          </p:val>
                                        </p:tav>
                                      </p:tavLst>
                                    </p:anim>
                                  </p:childTnLst>
                                </p:cTn>
                              </p:par>
                              <p:par>
                                <p:cTn id="132" presetID="2" presetClass="entr" presetSubtype="8" decel="100000" fill="hold" grpId="0" nodeType="with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additive="base">
                                        <p:cTn id="134" dur="500" fill="hold"/>
                                        <p:tgtEl>
                                          <p:spTgt spid="34"/>
                                        </p:tgtEl>
                                        <p:attrNameLst>
                                          <p:attrName>ppt_x</p:attrName>
                                        </p:attrNameLst>
                                      </p:cBhvr>
                                      <p:tavLst>
                                        <p:tav tm="0">
                                          <p:val>
                                            <p:strVal val="0-#ppt_w/2"/>
                                          </p:val>
                                        </p:tav>
                                        <p:tav tm="100000">
                                          <p:val>
                                            <p:strVal val="#ppt_x"/>
                                          </p:val>
                                        </p:tav>
                                      </p:tavLst>
                                    </p:anim>
                                    <p:anim calcmode="lin" valueType="num">
                                      <p:cBhvr additive="base">
                                        <p:cTn id="135" dur="500" fill="hold"/>
                                        <p:tgtEl>
                                          <p:spTgt spid="34"/>
                                        </p:tgtEl>
                                        <p:attrNameLst>
                                          <p:attrName>ppt_y</p:attrName>
                                        </p:attrNameLst>
                                      </p:cBhvr>
                                      <p:tavLst>
                                        <p:tav tm="0">
                                          <p:val>
                                            <p:strVal val="#ppt_y"/>
                                          </p:val>
                                        </p:tav>
                                        <p:tav tm="100000">
                                          <p:val>
                                            <p:strVal val="#ppt_y"/>
                                          </p:val>
                                        </p:tav>
                                      </p:tavLst>
                                    </p:anim>
                                  </p:childTnLst>
                                </p:cTn>
                              </p:par>
                              <p:par>
                                <p:cTn id="136" presetID="2" presetClass="entr" presetSubtype="4" decel="100000" fill="hold" nodeType="withEffect">
                                  <p:stCondLst>
                                    <p:cond delay="0"/>
                                  </p:stCondLst>
                                  <p:childTnLst>
                                    <p:set>
                                      <p:cBhvr>
                                        <p:cTn id="137" dur="1" fill="hold">
                                          <p:stCondLst>
                                            <p:cond delay="0"/>
                                          </p:stCondLst>
                                        </p:cTn>
                                        <p:tgtEl>
                                          <p:spTgt spid="84"/>
                                        </p:tgtEl>
                                        <p:attrNameLst>
                                          <p:attrName>style.visibility</p:attrName>
                                        </p:attrNameLst>
                                      </p:cBhvr>
                                      <p:to>
                                        <p:strVal val="visible"/>
                                      </p:to>
                                    </p:set>
                                    <p:anim calcmode="lin" valueType="num">
                                      <p:cBhvr additive="base">
                                        <p:cTn id="138" dur="500" fill="hold"/>
                                        <p:tgtEl>
                                          <p:spTgt spid="84"/>
                                        </p:tgtEl>
                                        <p:attrNameLst>
                                          <p:attrName>ppt_x</p:attrName>
                                        </p:attrNameLst>
                                      </p:cBhvr>
                                      <p:tavLst>
                                        <p:tav tm="0">
                                          <p:val>
                                            <p:strVal val="#ppt_x"/>
                                          </p:val>
                                        </p:tav>
                                        <p:tav tm="100000">
                                          <p:val>
                                            <p:strVal val="#ppt_x"/>
                                          </p:val>
                                        </p:tav>
                                      </p:tavLst>
                                    </p:anim>
                                    <p:anim calcmode="lin" valueType="num">
                                      <p:cBhvr additive="base">
                                        <p:cTn id="139" dur="500" fill="hold"/>
                                        <p:tgtEl>
                                          <p:spTgt spid="84"/>
                                        </p:tgtEl>
                                        <p:attrNameLst>
                                          <p:attrName>ppt_y</p:attrName>
                                        </p:attrNameLst>
                                      </p:cBhvr>
                                      <p:tavLst>
                                        <p:tav tm="0">
                                          <p:val>
                                            <p:strVal val="1+#ppt_h/2"/>
                                          </p:val>
                                        </p:tav>
                                        <p:tav tm="100000">
                                          <p:val>
                                            <p:strVal val="#ppt_y"/>
                                          </p:val>
                                        </p:tav>
                                      </p:tavLst>
                                    </p:anim>
                                  </p:childTnLst>
                                </p:cTn>
                              </p:par>
                              <p:par>
                                <p:cTn id="140" presetID="2" presetClass="entr" presetSubtype="4" decel="100000" fill="hold" grpId="0" nodeType="withEffect">
                                  <p:stCondLst>
                                    <p:cond delay="0"/>
                                  </p:stCondLst>
                                  <p:childTnLst>
                                    <p:set>
                                      <p:cBhvr>
                                        <p:cTn id="141" dur="1" fill="hold">
                                          <p:stCondLst>
                                            <p:cond delay="0"/>
                                          </p:stCondLst>
                                        </p:cTn>
                                        <p:tgtEl>
                                          <p:spTgt spid="87">
                                            <p:txEl>
                                              <p:pRg st="0" end="0"/>
                                            </p:txEl>
                                          </p:spTgt>
                                        </p:tgtEl>
                                        <p:attrNameLst>
                                          <p:attrName>style.visibility</p:attrName>
                                        </p:attrNameLst>
                                      </p:cBhvr>
                                      <p:to>
                                        <p:strVal val="visible"/>
                                      </p:to>
                                    </p:set>
                                    <p:anim calcmode="lin" valueType="num">
                                      <p:cBhvr additive="base">
                                        <p:cTn id="142" dur="500" fill="hold"/>
                                        <p:tgtEl>
                                          <p:spTgt spid="87">
                                            <p:txEl>
                                              <p:pRg st="0" end="0"/>
                                            </p:txEl>
                                          </p:spTgt>
                                        </p:tgtEl>
                                        <p:attrNameLst>
                                          <p:attrName>ppt_x</p:attrName>
                                        </p:attrNameLst>
                                      </p:cBhvr>
                                      <p:tavLst>
                                        <p:tav tm="0">
                                          <p:val>
                                            <p:strVal val="#ppt_x"/>
                                          </p:val>
                                        </p:tav>
                                        <p:tav tm="100000">
                                          <p:val>
                                            <p:strVal val="#ppt_x"/>
                                          </p:val>
                                        </p:tav>
                                      </p:tavLst>
                                    </p:anim>
                                    <p:anim calcmode="lin" valueType="num">
                                      <p:cBhvr additive="base">
                                        <p:cTn id="143" dur="500" fill="hold"/>
                                        <p:tgtEl>
                                          <p:spTgt spid="87">
                                            <p:txEl>
                                              <p:pRg st="0" end="0"/>
                                            </p:txEl>
                                          </p:spTgt>
                                        </p:tgtEl>
                                        <p:attrNameLst>
                                          <p:attrName>ppt_y</p:attrName>
                                        </p:attrNameLst>
                                      </p:cBhvr>
                                      <p:tavLst>
                                        <p:tav tm="0">
                                          <p:val>
                                            <p:strVal val="1+#ppt_h/2"/>
                                          </p:val>
                                        </p:tav>
                                        <p:tav tm="100000">
                                          <p:val>
                                            <p:strVal val="#ppt_y"/>
                                          </p:val>
                                        </p:tav>
                                      </p:tavLst>
                                    </p:anim>
                                  </p:childTnLst>
                                </p:cTn>
                              </p:par>
                              <p:par>
                                <p:cTn id="144" presetID="2" presetClass="entr" presetSubtype="4" decel="100000" fill="hold" grpId="0" nodeType="withEffect">
                                  <p:stCondLst>
                                    <p:cond delay="0"/>
                                  </p:stCondLst>
                                  <p:childTnLst>
                                    <p:set>
                                      <p:cBhvr>
                                        <p:cTn id="145" dur="1" fill="hold">
                                          <p:stCondLst>
                                            <p:cond delay="0"/>
                                          </p:stCondLst>
                                        </p:cTn>
                                        <p:tgtEl>
                                          <p:spTgt spid="87">
                                            <p:txEl>
                                              <p:pRg st="1" end="1"/>
                                            </p:txEl>
                                          </p:spTgt>
                                        </p:tgtEl>
                                        <p:attrNameLst>
                                          <p:attrName>style.visibility</p:attrName>
                                        </p:attrNameLst>
                                      </p:cBhvr>
                                      <p:to>
                                        <p:strVal val="visible"/>
                                      </p:to>
                                    </p:set>
                                    <p:anim calcmode="lin" valueType="num">
                                      <p:cBhvr additive="base">
                                        <p:cTn id="146" dur="500" fill="hold"/>
                                        <p:tgtEl>
                                          <p:spTgt spid="87">
                                            <p:txEl>
                                              <p:pRg st="1" end="1"/>
                                            </p:txEl>
                                          </p:spTgt>
                                        </p:tgtEl>
                                        <p:attrNameLst>
                                          <p:attrName>ppt_x</p:attrName>
                                        </p:attrNameLst>
                                      </p:cBhvr>
                                      <p:tavLst>
                                        <p:tav tm="0">
                                          <p:val>
                                            <p:strVal val="#ppt_x"/>
                                          </p:val>
                                        </p:tav>
                                        <p:tav tm="100000">
                                          <p:val>
                                            <p:strVal val="#ppt_x"/>
                                          </p:val>
                                        </p:tav>
                                      </p:tavLst>
                                    </p:anim>
                                    <p:anim calcmode="lin" valueType="num">
                                      <p:cBhvr additive="base">
                                        <p:cTn id="147" dur="500" fill="hold"/>
                                        <p:tgtEl>
                                          <p:spTgt spid="87">
                                            <p:txEl>
                                              <p:pRg st="1" end="1"/>
                                            </p:txEl>
                                          </p:spTgt>
                                        </p:tgtEl>
                                        <p:attrNameLst>
                                          <p:attrName>ppt_y</p:attrName>
                                        </p:attrNameLst>
                                      </p:cBhvr>
                                      <p:tavLst>
                                        <p:tav tm="0">
                                          <p:val>
                                            <p:strVal val="1+#ppt_h/2"/>
                                          </p:val>
                                        </p:tav>
                                        <p:tav tm="100000">
                                          <p:val>
                                            <p:strVal val="#ppt_y"/>
                                          </p:val>
                                        </p:tav>
                                      </p:tavLst>
                                    </p:anim>
                                  </p:childTnLst>
                                </p:cTn>
                              </p:par>
                            </p:childTnLst>
                          </p:cTn>
                        </p:par>
                        <p:par>
                          <p:cTn id="148" fill="hold">
                            <p:stCondLst>
                              <p:cond delay="7250"/>
                            </p:stCondLst>
                            <p:childTnLst>
                              <p:par>
                                <p:cTn id="149" presetID="22" presetClass="entr" presetSubtype="8" fill="hold" nodeType="afterEffect">
                                  <p:stCondLst>
                                    <p:cond delay="250"/>
                                  </p:stCondLst>
                                  <p:childTnLst>
                                    <p:set>
                                      <p:cBhvr>
                                        <p:cTn id="150" dur="1" fill="hold">
                                          <p:stCondLst>
                                            <p:cond delay="0"/>
                                          </p:stCondLst>
                                        </p:cTn>
                                        <p:tgtEl>
                                          <p:spTgt spid="36"/>
                                        </p:tgtEl>
                                        <p:attrNameLst>
                                          <p:attrName>style.visibility</p:attrName>
                                        </p:attrNameLst>
                                      </p:cBhvr>
                                      <p:to>
                                        <p:strVal val="visible"/>
                                      </p:to>
                                    </p:set>
                                    <p:animEffect transition="in" filter="wipe(left)">
                                      <p:cBhvr>
                                        <p:cTn id="151" dur="500"/>
                                        <p:tgtEl>
                                          <p:spTgt spid="36"/>
                                        </p:tgtEl>
                                      </p:cBhvr>
                                    </p:animEffect>
                                  </p:childTnLst>
                                </p:cTn>
                              </p:par>
                            </p:childTnLst>
                          </p:cTn>
                        </p:par>
                        <p:par>
                          <p:cTn id="152" fill="hold">
                            <p:stCondLst>
                              <p:cond delay="8000"/>
                            </p:stCondLst>
                            <p:childTnLst>
                              <p:par>
                                <p:cTn id="153" presetID="2" presetClass="entr" presetSubtype="8" decel="100000" fill="hold" grpId="0" nodeType="afterEffect">
                                  <p:stCondLst>
                                    <p:cond delay="0"/>
                                  </p:stCondLst>
                                  <p:childTnLst>
                                    <p:set>
                                      <p:cBhvr>
                                        <p:cTn id="154" dur="1" fill="hold">
                                          <p:stCondLst>
                                            <p:cond delay="0"/>
                                          </p:stCondLst>
                                        </p:cTn>
                                        <p:tgtEl>
                                          <p:spTgt spid="38"/>
                                        </p:tgtEl>
                                        <p:attrNameLst>
                                          <p:attrName>style.visibility</p:attrName>
                                        </p:attrNameLst>
                                      </p:cBhvr>
                                      <p:to>
                                        <p:strVal val="visible"/>
                                      </p:to>
                                    </p:set>
                                    <p:anim calcmode="lin" valueType="num">
                                      <p:cBhvr additive="base">
                                        <p:cTn id="155" dur="500" fill="hold"/>
                                        <p:tgtEl>
                                          <p:spTgt spid="38"/>
                                        </p:tgtEl>
                                        <p:attrNameLst>
                                          <p:attrName>ppt_x</p:attrName>
                                        </p:attrNameLst>
                                      </p:cBhvr>
                                      <p:tavLst>
                                        <p:tav tm="0">
                                          <p:val>
                                            <p:strVal val="0-#ppt_w/2"/>
                                          </p:val>
                                        </p:tav>
                                        <p:tav tm="100000">
                                          <p:val>
                                            <p:strVal val="#ppt_x"/>
                                          </p:val>
                                        </p:tav>
                                      </p:tavLst>
                                    </p:anim>
                                    <p:anim calcmode="lin" valueType="num">
                                      <p:cBhvr additive="base">
                                        <p:cTn id="156" dur="500" fill="hold"/>
                                        <p:tgtEl>
                                          <p:spTgt spid="38"/>
                                        </p:tgtEl>
                                        <p:attrNameLst>
                                          <p:attrName>ppt_y</p:attrName>
                                        </p:attrNameLst>
                                      </p:cBhvr>
                                      <p:tavLst>
                                        <p:tav tm="0">
                                          <p:val>
                                            <p:strVal val="#ppt_y"/>
                                          </p:val>
                                        </p:tav>
                                        <p:tav tm="100000">
                                          <p:val>
                                            <p:strVal val="#ppt_y"/>
                                          </p:val>
                                        </p:tav>
                                      </p:tavLst>
                                    </p:anim>
                                  </p:childTnLst>
                                </p:cTn>
                              </p:par>
                              <p:par>
                                <p:cTn id="157" presetID="2" presetClass="entr" presetSubtype="8" decel="100000" fill="hold" grpId="0" nodeType="withEffect">
                                  <p:stCondLst>
                                    <p:cond delay="0"/>
                                  </p:stCondLst>
                                  <p:childTnLst>
                                    <p:set>
                                      <p:cBhvr>
                                        <p:cTn id="158" dur="1" fill="hold">
                                          <p:stCondLst>
                                            <p:cond delay="0"/>
                                          </p:stCondLst>
                                        </p:cTn>
                                        <p:tgtEl>
                                          <p:spTgt spid="37"/>
                                        </p:tgtEl>
                                        <p:attrNameLst>
                                          <p:attrName>style.visibility</p:attrName>
                                        </p:attrNameLst>
                                      </p:cBhvr>
                                      <p:to>
                                        <p:strVal val="visible"/>
                                      </p:to>
                                    </p:set>
                                    <p:anim calcmode="lin" valueType="num">
                                      <p:cBhvr additive="base">
                                        <p:cTn id="159" dur="500" fill="hold"/>
                                        <p:tgtEl>
                                          <p:spTgt spid="37"/>
                                        </p:tgtEl>
                                        <p:attrNameLst>
                                          <p:attrName>ppt_x</p:attrName>
                                        </p:attrNameLst>
                                      </p:cBhvr>
                                      <p:tavLst>
                                        <p:tav tm="0">
                                          <p:val>
                                            <p:strVal val="0-#ppt_w/2"/>
                                          </p:val>
                                        </p:tav>
                                        <p:tav tm="100000">
                                          <p:val>
                                            <p:strVal val="#ppt_x"/>
                                          </p:val>
                                        </p:tav>
                                      </p:tavLst>
                                    </p:anim>
                                    <p:anim calcmode="lin" valueType="num">
                                      <p:cBhvr additive="base">
                                        <p:cTn id="160" dur="500" fill="hold"/>
                                        <p:tgtEl>
                                          <p:spTgt spid="37"/>
                                        </p:tgtEl>
                                        <p:attrNameLst>
                                          <p:attrName>ppt_y</p:attrName>
                                        </p:attrNameLst>
                                      </p:cBhvr>
                                      <p:tavLst>
                                        <p:tav tm="0">
                                          <p:val>
                                            <p:strVal val="#ppt_y"/>
                                          </p:val>
                                        </p:tav>
                                        <p:tav tm="100000">
                                          <p:val>
                                            <p:strVal val="#ppt_y"/>
                                          </p:val>
                                        </p:tav>
                                      </p:tavLst>
                                    </p:anim>
                                  </p:childTnLst>
                                </p:cTn>
                              </p:par>
                              <p:par>
                                <p:cTn id="161" presetID="2" presetClass="entr" presetSubtype="4" decel="100000" fill="hold" nodeType="withEffect">
                                  <p:stCondLst>
                                    <p:cond delay="0"/>
                                  </p:stCondLst>
                                  <p:childTnLst>
                                    <p:set>
                                      <p:cBhvr>
                                        <p:cTn id="162" dur="1" fill="hold">
                                          <p:stCondLst>
                                            <p:cond delay="0"/>
                                          </p:stCondLst>
                                        </p:cTn>
                                        <p:tgtEl>
                                          <p:spTgt spid="88"/>
                                        </p:tgtEl>
                                        <p:attrNameLst>
                                          <p:attrName>style.visibility</p:attrName>
                                        </p:attrNameLst>
                                      </p:cBhvr>
                                      <p:to>
                                        <p:strVal val="visible"/>
                                      </p:to>
                                    </p:set>
                                    <p:anim calcmode="lin" valueType="num">
                                      <p:cBhvr additive="base">
                                        <p:cTn id="163" dur="500" fill="hold"/>
                                        <p:tgtEl>
                                          <p:spTgt spid="88"/>
                                        </p:tgtEl>
                                        <p:attrNameLst>
                                          <p:attrName>ppt_x</p:attrName>
                                        </p:attrNameLst>
                                      </p:cBhvr>
                                      <p:tavLst>
                                        <p:tav tm="0">
                                          <p:val>
                                            <p:strVal val="#ppt_x"/>
                                          </p:val>
                                        </p:tav>
                                        <p:tav tm="100000">
                                          <p:val>
                                            <p:strVal val="#ppt_x"/>
                                          </p:val>
                                        </p:tav>
                                      </p:tavLst>
                                    </p:anim>
                                    <p:anim calcmode="lin" valueType="num">
                                      <p:cBhvr additive="base">
                                        <p:cTn id="164" dur="500" fill="hold"/>
                                        <p:tgtEl>
                                          <p:spTgt spid="88"/>
                                        </p:tgtEl>
                                        <p:attrNameLst>
                                          <p:attrName>ppt_y</p:attrName>
                                        </p:attrNameLst>
                                      </p:cBhvr>
                                      <p:tavLst>
                                        <p:tav tm="0">
                                          <p:val>
                                            <p:strVal val="1+#ppt_h/2"/>
                                          </p:val>
                                        </p:tav>
                                        <p:tav tm="100000">
                                          <p:val>
                                            <p:strVal val="#ppt_y"/>
                                          </p:val>
                                        </p:tav>
                                      </p:tavLst>
                                    </p:anim>
                                  </p:childTnLst>
                                </p:cTn>
                              </p:par>
                              <p:par>
                                <p:cTn id="165" presetID="2" presetClass="entr" presetSubtype="4" decel="100000" fill="hold" grpId="0" nodeType="withEffect">
                                  <p:stCondLst>
                                    <p:cond delay="0"/>
                                  </p:stCondLst>
                                  <p:childTnLst>
                                    <p:set>
                                      <p:cBhvr>
                                        <p:cTn id="166" dur="1" fill="hold">
                                          <p:stCondLst>
                                            <p:cond delay="0"/>
                                          </p:stCondLst>
                                        </p:cTn>
                                        <p:tgtEl>
                                          <p:spTgt spid="91">
                                            <p:txEl>
                                              <p:pRg st="0" end="0"/>
                                            </p:txEl>
                                          </p:spTgt>
                                        </p:tgtEl>
                                        <p:attrNameLst>
                                          <p:attrName>style.visibility</p:attrName>
                                        </p:attrNameLst>
                                      </p:cBhvr>
                                      <p:to>
                                        <p:strVal val="visible"/>
                                      </p:to>
                                    </p:set>
                                    <p:anim calcmode="lin" valueType="num">
                                      <p:cBhvr additive="base">
                                        <p:cTn id="167"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additive="base">
                                        <p:cTn id="168" dur="500" fill="hold"/>
                                        <p:tgtEl>
                                          <p:spTgt spid="91">
                                            <p:txEl>
                                              <p:pRg st="0" end="0"/>
                                            </p:txEl>
                                          </p:spTgt>
                                        </p:tgtEl>
                                        <p:attrNameLst>
                                          <p:attrName>ppt_y</p:attrName>
                                        </p:attrNameLst>
                                      </p:cBhvr>
                                      <p:tavLst>
                                        <p:tav tm="0">
                                          <p:val>
                                            <p:strVal val="1+#ppt_h/2"/>
                                          </p:val>
                                        </p:tav>
                                        <p:tav tm="100000">
                                          <p:val>
                                            <p:strVal val="#ppt_y"/>
                                          </p:val>
                                        </p:tav>
                                      </p:tavLst>
                                    </p:anim>
                                  </p:childTnLst>
                                </p:cTn>
                              </p:par>
                              <p:par>
                                <p:cTn id="169" presetID="2" presetClass="entr" presetSubtype="4" decel="100000" fill="hold" grpId="0" nodeType="withEffect">
                                  <p:stCondLst>
                                    <p:cond delay="0"/>
                                  </p:stCondLst>
                                  <p:childTnLst>
                                    <p:set>
                                      <p:cBhvr>
                                        <p:cTn id="170" dur="1" fill="hold">
                                          <p:stCondLst>
                                            <p:cond delay="0"/>
                                          </p:stCondLst>
                                        </p:cTn>
                                        <p:tgtEl>
                                          <p:spTgt spid="91">
                                            <p:txEl>
                                              <p:pRg st="1" end="1"/>
                                            </p:txEl>
                                          </p:spTgt>
                                        </p:tgtEl>
                                        <p:attrNameLst>
                                          <p:attrName>style.visibility</p:attrName>
                                        </p:attrNameLst>
                                      </p:cBhvr>
                                      <p:to>
                                        <p:strVal val="visible"/>
                                      </p:to>
                                    </p:set>
                                    <p:anim calcmode="lin" valueType="num">
                                      <p:cBhvr additive="base">
                                        <p:cTn id="171"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additive="base">
                                        <p:cTn id="172" dur="500" fill="hold"/>
                                        <p:tgtEl>
                                          <p:spTgt spid="91">
                                            <p:txEl>
                                              <p:pRg st="1" end="1"/>
                                            </p:txEl>
                                          </p:spTgt>
                                        </p:tgtEl>
                                        <p:attrNameLst>
                                          <p:attrName>ppt_y</p:attrName>
                                        </p:attrNameLst>
                                      </p:cBhvr>
                                      <p:tavLst>
                                        <p:tav tm="0">
                                          <p:val>
                                            <p:strVal val="1+#ppt_h/2"/>
                                          </p:val>
                                        </p:tav>
                                        <p:tav tm="100000">
                                          <p:val>
                                            <p:strVal val="#ppt_y"/>
                                          </p:val>
                                        </p:tav>
                                      </p:tavLst>
                                    </p:anim>
                                  </p:childTnLst>
                                </p:cTn>
                              </p:par>
                            </p:childTnLst>
                          </p:cTn>
                        </p:par>
                        <p:par>
                          <p:cTn id="173" fill="hold">
                            <p:stCondLst>
                              <p:cond delay="8500"/>
                            </p:stCondLst>
                            <p:childTnLst>
                              <p:par>
                                <p:cTn id="174" presetID="22" presetClass="entr" presetSubtype="8" fill="hold" nodeType="afterEffect">
                                  <p:stCondLst>
                                    <p:cond delay="250"/>
                                  </p:stCondLst>
                                  <p:childTnLst>
                                    <p:set>
                                      <p:cBhvr>
                                        <p:cTn id="175" dur="1" fill="hold">
                                          <p:stCondLst>
                                            <p:cond delay="0"/>
                                          </p:stCondLst>
                                        </p:cTn>
                                        <p:tgtEl>
                                          <p:spTgt spid="39"/>
                                        </p:tgtEl>
                                        <p:attrNameLst>
                                          <p:attrName>style.visibility</p:attrName>
                                        </p:attrNameLst>
                                      </p:cBhvr>
                                      <p:to>
                                        <p:strVal val="visible"/>
                                      </p:to>
                                    </p:set>
                                    <p:animEffect transition="in" filter="wipe(left)">
                                      <p:cBhvr>
                                        <p:cTn id="176" dur="500"/>
                                        <p:tgtEl>
                                          <p:spTgt spid="39"/>
                                        </p:tgtEl>
                                      </p:cBhvr>
                                    </p:animEffect>
                                  </p:childTnLst>
                                </p:cTn>
                              </p:par>
                            </p:childTnLst>
                          </p:cTn>
                        </p:par>
                        <p:par>
                          <p:cTn id="177" fill="hold">
                            <p:stCondLst>
                              <p:cond delay="9250"/>
                            </p:stCondLst>
                            <p:childTnLst>
                              <p:par>
                                <p:cTn id="178" presetID="2" presetClass="entr" presetSubtype="8" decel="100000" fill="hold" grpId="0" nodeType="afterEffect">
                                  <p:stCondLst>
                                    <p:cond delay="0"/>
                                  </p:stCondLst>
                                  <p:childTnLst>
                                    <p:set>
                                      <p:cBhvr>
                                        <p:cTn id="179" dur="1" fill="hold">
                                          <p:stCondLst>
                                            <p:cond delay="0"/>
                                          </p:stCondLst>
                                        </p:cTn>
                                        <p:tgtEl>
                                          <p:spTgt spid="41"/>
                                        </p:tgtEl>
                                        <p:attrNameLst>
                                          <p:attrName>style.visibility</p:attrName>
                                        </p:attrNameLst>
                                      </p:cBhvr>
                                      <p:to>
                                        <p:strVal val="visible"/>
                                      </p:to>
                                    </p:set>
                                    <p:anim calcmode="lin" valueType="num">
                                      <p:cBhvr additive="base">
                                        <p:cTn id="180" dur="500" fill="hold"/>
                                        <p:tgtEl>
                                          <p:spTgt spid="41"/>
                                        </p:tgtEl>
                                        <p:attrNameLst>
                                          <p:attrName>ppt_x</p:attrName>
                                        </p:attrNameLst>
                                      </p:cBhvr>
                                      <p:tavLst>
                                        <p:tav tm="0">
                                          <p:val>
                                            <p:strVal val="0-#ppt_w/2"/>
                                          </p:val>
                                        </p:tav>
                                        <p:tav tm="100000">
                                          <p:val>
                                            <p:strVal val="#ppt_x"/>
                                          </p:val>
                                        </p:tav>
                                      </p:tavLst>
                                    </p:anim>
                                    <p:anim calcmode="lin" valueType="num">
                                      <p:cBhvr additive="base">
                                        <p:cTn id="181" dur="500" fill="hold"/>
                                        <p:tgtEl>
                                          <p:spTgt spid="41"/>
                                        </p:tgtEl>
                                        <p:attrNameLst>
                                          <p:attrName>ppt_y</p:attrName>
                                        </p:attrNameLst>
                                      </p:cBhvr>
                                      <p:tavLst>
                                        <p:tav tm="0">
                                          <p:val>
                                            <p:strVal val="#ppt_y"/>
                                          </p:val>
                                        </p:tav>
                                        <p:tav tm="100000">
                                          <p:val>
                                            <p:strVal val="#ppt_y"/>
                                          </p:val>
                                        </p:tav>
                                      </p:tavLst>
                                    </p:anim>
                                  </p:childTnLst>
                                </p:cTn>
                              </p:par>
                              <p:par>
                                <p:cTn id="182" presetID="2" presetClass="entr" presetSubtype="8" decel="100000" fill="hold" grpId="0" nodeType="withEffect">
                                  <p:stCondLst>
                                    <p:cond delay="0"/>
                                  </p:stCondLst>
                                  <p:childTnLst>
                                    <p:set>
                                      <p:cBhvr>
                                        <p:cTn id="183" dur="1" fill="hold">
                                          <p:stCondLst>
                                            <p:cond delay="0"/>
                                          </p:stCondLst>
                                        </p:cTn>
                                        <p:tgtEl>
                                          <p:spTgt spid="40"/>
                                        </p:tgtEl>
                                        <p:attrNameLst>
                                          <p:attrName>style.visibility</p:attrName>
                                        </p:attrNameLst>
                                      </p:cBhvr>
                                      <p:to>
                                        <p:strVal val="visible"/>
                                      </p:to>
                                    </p:set>
                                    <p:anim calcmode="lin" valueType="num">
                                      <p:cBhvr additive="base">
                                        <p:cTn id="184" dur="500" fill="hold"/>
                                        <p:tgtEl>
                                          <p:spTgt spid="40"/>
                                        </p:tgtEl>
                                        <p:attrNameLst>
                                          <p:attrName>ppt_x</p:attrName>
                                        </p:attrNameLst>
                                      </p:cBhvr>
                                      <p:tavLst>
                                        <p:tav tm="0">
                                          <p:val>
                                            <p:strVal val="0-#ppt_w/2"/>
                                          </p:val>
                                        </p:tav>
                                        <p:tav tm="100000">
                                          <p:val>
                                            <p:strVal val="#ppt_x"/>
                                          </p:val>
                                        </p:tav>
                                      </p:tavLst>
                                    </p:anim>
                                    <p:anim calcmode="lin" valueType="num">
                                      <p:cBhvr additive="base">
                                        <p:cTn id="185" dur="500" fill="hold"/>
                                        <p:tgtEl>
                                          <p:spTgt spid="40"/>
                                        </p:tgtEl>
                                        <p:attrNameLst>
                                          <p:attrName>ppt_y</p:attrName>
                                        </p:attrNameLst>
                                      </p:cBhvr>
                                      <p:tavLst>
                                        <p:tav tm="0">
                                          <p:val>
                                            <p:strVal val="#ppt_y"/>
                                          </p:val>
                                        </p:tav>
                                        <p:tav tm="100000">
                                          <p:val>
                                            <p:strVal val="#ppt_y"/>
                                          </p:val>
                                        </p:tav>
                                      </p:tavLst>
                                    </p:anim>
                                  </p:childTnLst>
                                </p:cTn>
                              </p:par>
                              <p:par>
                                <p:cTn id="186" presetID="2" presetClass="entr" presetSubtype="4" decel="100000" fill="hold" nodeType="withEffect">
                                  <p:stCondLst>
                                    <p:cond delay="0"/>
                                  </p:stCondLst>
                                  <p:childTnLst>
                                    <p:set>
                                      <p:cBhvr>
                                        <p:cTn id="187" dur="1" fill="hold">
                                          <p:stCondLst>
                                            <p:cond delay="0"/>
                                          </p:stCondLst>
                                        </p:cTn>
                                        <p:tgtEl>
                                          <p:spTgt spid="92"/>
                                        </p:tgtEl>
                                        <p:attrNameLst>
                                          <p:attrName>style.visibility</p:attrName>
                                        </p:attrNameLst>
                                      </p:cBhvr>
                                      <p:to>
                                        <p:strVal val="visible"/>
                                      </p:to>
                                    </p:set>
                                    <p:anim calcmode="lin" valueType="num">
                                      <p:cBhvr additive="base">
                                        <p:cTn id="188" dur="500" fill="hold"/>
                                        <p:tgtEl>
                                          <p:spTgt spid="92"/>
                                        </p:tgtEl>
                                        <p:attrNameLst>
                                          <p:attrName>ppt_x</p:attrName>
                                        </p:attrNameLst>
                                      </p:cBhvr>
                                      <p:tavLst>
                                        <p:tav tm="0">
                                          <p:val>
                                            <p:strVal val="#ppt_x"/>
                                          </p:val>
                                        </p:tav>
                                        <p:tav tm="100000">
                                          <p:val>
                                            <p:strVal val="#ppt_x"/>
                                          </p:val>
                                        </p:tav>
                                      </p:tavLst>
                                    </p:anim>
                                    <p:anim calcmode="lin" valueType="num">
                                      <p:cBhvr additive="base">
                                        <p:cTn id="189" dur="500" fill="hold"/>
                                        <p:tgtEl>
                                          <p:spTgt spid="92"/>
                                        </p:tgtEl>
                                        <p:attrNameLst>
                                          <p:attrName>ppt_y</p:attrName>
                                        </p:attrNameLst>
                                      </p:cBhvr>
                                      <p:tavLst>
                                        <p:tav tm="0">
                                          <p:val>
                                            <p:strVal val="1+#ppt_h/2"/>
                                          </p:val>
                                        </p:tav>
                                        <p:tav tm="100000">
                                          <p:val>
                                            <p:strVal val="#ppt_y"/>
                                          </p:val>
                                        </p:tav>
                                      </p:tavLst>
                                    </p:anim>
                                  </p:childTnLst>
                                </p:cTn>
                              </p:par>
                              <p:par>
                                <p:cTn id="190" presetID="2" presetClass="entr" presetSubtype="4" decel="100000" fill="hold" grpId="0" nodeType="withEffect">
                                  <p:stCondLst>
                                    <p:cond delay="0"/>
                                  </p:stCondLst>
                                  <p:childTnLst>
                                    <p:set>
                                      <p:cBhvr>
                                        <p:cTn id="191" dur="1" fill="hold">
                                          <p:stCondLst>
                                            <p:cond delay="0"/>
                                          </p:stCondLst>
                                        </p:cTn>
                                        <p:tgtEl>
                                          <p:spTgt spid="95">
                                            <p:txEl>
                                              <p:pRg st="0" end="0"/>
                                            </p:txEl>
                                          </p:spTgt>
                                        </p:tgtEl>
                                        <p:attrNameLst>
                                          <p:attrName>style.visibility</p:attrName>
                                        </p:attrNameLst>
                                      </p:cBhvr>
                                      <p:to>
                                        <p:strVal val="visible"/>
                                      </p:to>
                                    </p:set>
                                    <p:anim calcmode="lin" valueType="num">
                                      <p:cBhvr additive="base">
                                        <p:cTn id="192" dur="500" fill="hold"/>
                                        <p:tgtEl>
                                          <p:spTgt spid="95">
                                            <p:txEl>
                                              <p:pRg st="0" end="0"/>
                                            </p:txEl>
                                          </p:spTgt>
                                        </p:tgtEl>
                                        <p:attrNameLst>
                                          <p:attrName>ppt_x</p:attrName>
                                        </p:attrNameLst>
                                      </p:cBhvr>
                                      <p:tavLst>
                                        <p:tav tm="0">
                                          <p:val>
                                            <p:strVal val="#ppt_x"/>
                                          </p:val>
                                        </p:tav>
                                        <p:tav tm="100000">
                                          <p:val>
                                            <p:strVal val="#ppt_x"/>
                                          </p:val>
                                        </p:tav>
                                      </p:tavLst>
                                    </p:anim>
                                    <p:anim calcmode="lin" valueType="num">
                                      <p:cBhvr additive="base">
                                        <p:cTn id="193" dur="500" fill="hold"/>
                                        <p:tgtEl>
                                          <p:spTgt spid="95">
                                            <p:txEl>
                                              <p:pRg st="0" end="0"/>
                                            </p:txEl>
                                          </p:spTgt>
                                        </p:tgtEl>
                                        <p:attrNameLst>
                                          <p:attrName>ppt_y</p:attrName>
                                        </p:attrNameLst>
                                      </p:cBhvr>
                                      <p:tavLst>
                                        <p:tav tm="0">
                                          <p:val>
                                            <p:strVal val="1+#ppt_h/2"/>
                                          </p:val>
                                        </p:tav>
                                        <p:tav tm="100000">
                                          <p:val>
                                            <p:strVal val="#ppt_y"/>
                                          </p:val>
                                        </p:tav>
                                      </p:tavLst>
                                    </p:anim>
                                  </p:childTnLst>
                                </p:cTn>
                              </p:par>
                              <p:par>
                                <p:cTn id="194" presetID="2" presetClass="entr" presetSubtype="4" decel="100000" fill="hold" grpId="0" nodeType="withEffect">
                                  <p:stCondLst>
                                    <p:cond delay="0"/>
                                  </p:stCondLst>
                                  <p:childTnLst>
                                    <p:set>
                                      <p:cBhvr>
                                        <p:cTn id="195" dur="1" fill="hold">
                                          <p:stCondLst>
                                            <p:cond delay="0"/>
                                          </p:stCondLst>
                                        </p:cTn>
                                        <p:tgtEl>
                                          <p:spTgt spid="95">
                                            <p:txEl>
                                              <p:pRg st="1" end="1"/>
                                            </p:txEl>
                                          </p:spTgt>
                                        </p:tgtEl>
                                        <p:attrNameLst>
                                          <p:attrName>style.visibility</p:attrName>
                                        </p:attrNameLst>
                                      </p:cBhvr>
                                      <p:to>
                                        <p:strVal val="visible"/>
                                      </p:to>
                                    </p:set>
                                    <p:anim calcmode="lin" valueType="num">
                                      <p:cBhvr additive="base">
                                        <p:cTn id="196" dur="500" fill="hold"/>
                                        <p:tgtEl>
                                          <p:spTgt spid="95">
                                            <p:txEl>
                                              <p:pRg st="1" end="1"/>
                                            </p:txEl>
                                          </p:spTgt>
                                        </p:tgtEl>
                                        <p:attrNameLst>
                                          <p:attrName>ppt_x</p:attrName>
                                        </p:attrNameLst>
                                      </p:cBhvr>
                                      <p:tavLst>
                                        <p:tav tm="0">
                                          <p:val>
                                            <p:strVal val="#ppt_x"/>
                                          </p:val>
                                        </p:tav>
                                        <p:tav tm="100000">
                                          <p:val>
                                            <p:strVal val="#ppt_x"/>
                                          </p:val>
                                        </p:tav>
                                      </p:tavLst>
                                    </p:anim>
                                    <p:anim calcmode="lin" valueType="num">
                                      <p:cBhvr additive="base">
                                        <p:cTn id="197" dur="500" fill="hold"/>
                                        <p:tgtEl>
                                          <p:spTgt spid="95">
                                            <p:txEl>
                                              <p:pRg st="1" end="1"/>
                                            </p:txEl>
                                          </p:spTgt>
                                        </p:tgtEl>
                                        <p:attrNameLst>
                                          <p:attrName>ppt_y</p:attrName>
                                        </p:attrNameLst>
                                      </p:cBhvr>
                                      <p:tavLst>
                                        <p:tav tm="0">
                                          <p:val>
                                            <p:strVal val="1+#ppt_h/2"/>
                                          </p:val>
                                        </p:tav>
                                        <p:tav tm="100000">
                                          <p:val>
                                            <p:strVal val="#ppt_y"/>
                                          </p:val>
                                        </p:tav>
                                      </p:tavLst>
                                    </p:anim>
                                  </p:childTnLst>
                                </p:cTn>
                              </p:par>
                            </p:childTnLst>
                          </p:cTn>
                        </p:par>
                        <p:par>
                          <p:cTn id="198" fill="hold">
                            <p:stCondLst>
                              <p:cond delay="9750"/>
                            </p:stCondLst>
                            <p:childTnLst>
                              <p:par>
                                <p:cTn id="199" presetID="22" presetClass="entr" presetSubtype="8" fill="hold" nodeType="afterEffect">
                                  <p:stCondLst>
                                    <p:cond delay="250"/>
                                  </p:stCondLst>
                                  <p:childTnLst>
                                    <p:set>
                                      <p:cBhvr>
                                        <p:cTn id="200" dur="1" fill="hold">
                                          <p:stCondLst>
                                            <p:cond delay="0"/>
                                          </p:stCondLst>
                                        </p:cTn>
                                        <p:tgtEl>
                                          <p:spTgt spid="42"/>
                                        </p:tgtEl>
                                        <p:attrNameLst>
                                          <p:attrName>style.visibility</p:attrName>
                                        </p:attrNameLst>
                                      </p:cBhvr>
                                      <p:to>
                                        <p:strVal val="visible"/>
                                      </p:to>
                                    </p:set>
                                    <p:animEffect transition="in" filter="wipe(left)">
                                      <p:cBhvr>
                                        <p:cTn id="201" dur="500"/>
                                        <p:tgtEl>
                                          <p:spTgt spid="42"/>
                                        </p:tgtEl>
                                      </p:cBhvr>
                                    </p:animEffect>
                                  </p:childTnLst>
                                </p:cTn>
                              </p:par>
                            </p:childTnLst>
                          </p:cTn>
                        </p:par>
                        <p:par>
                          <p:cTn id="202" fill="hold">
                            <p:stCondLst>
                              <p:cond delay="10500"/>
                            </p:stCondLst>
                            <p:childTnLst>
                              <p:par>
                                <p:cTn id="203" presetID="2" presetClass="entr" presetSubtype="8" decel="100000" fill="hold" grpId="0" nodeType="afterEffect">
                                  <p:stCondLst>
                                    <p:cond delay="0"/>
                                  </p:stCondLst>
                                  <p:childTnLst>
                                    <p:set>
                                      <p:cBhvr>
                                        <p:cTn id="204" dur="1" fill="hold">
                                          <p:stCondLst>
                                            <p:cond delay="0"/>
                                          </p:stCondLst>
                                        </p:cTn>
                                        <p:tgtEl>
                                          <p:spTgt spid="44"/>
                                        </p:tgtEl>
                                        <p:attrNameLst>
                                          <p:attrName>style.visibility</p:attrName>
                                        </p:attrNameLst>
                                      </p:cBhvr>
                                      <p:to>
                                        <p:strVal val="visible"/>
                                      </p:to>
                                    </p:set>
                                    <p:anim calcmode="lin" valueType="num">
                                      <p:cBhvr additive="base">
                                        <p:cTn id="205" dur="500" fill="hold"/>
                                        <p:tgtEl>
                                          <p:spTgt spid="44"/>
                                        </p:tgtEl>
                                        <p:attrNameLst>
                                          <p:attrName>ppt_x</p:attrName>
                                        </p:attrNameLst>
                                      </p:cBhvr>
                                      <p:tavLst>
                                        <p:tav tm="0">
                                          <p:val>
                                            <p:strVal val="0-#ppt_w/2"/>
                                          </p:val>
                                        </p:tav>
                                        <p:tav tm="100000">
                                          <p:val>
                                            <p:strVal val="#ppt_x"/>
                                          </p:val>
                                        </p:tav>
                                      </p:tavLst>
                                    </p:anim>
                                    <p:anim calcmode="lin" valueType="num">
                                      <p:cBhvr additive="base">
                                        <p:cTn id="206" dur="500" fill="hold"/>
                                        <p:tgtEl>
                                          <p:spTgt spid="44"/>
                                        </p:tgtEl>
                                        <p:attrNameLst>
                                          <p:attrName>ppt_y</p:attrName>
                                        </p:attrNameLst>
                                      </p:cBhvr>
                                      <p:tavLst>
                                        <p:tav tm="0">
                                          <p:val>
                                            <p:strVal val="#ppt_y"/>
                                          </p:val>
                                        </p:tav>
                                        <p:tav tm="100000">
                                          <p:val>
                                            <p:strVal val="#ppt_y"/>
                                          </p:val>
                                        </p:tav>
                                      </p:tavLst>
                                    </p:anim>
                                  </p:childTnLst>
                                </p:cTn>
                              </p:par>
                              <p:par>
                                <p:cTn id="207" presetID="2" presetClass="entr" presetSubtype="8" decel="100000" fill="hold" grpId="0" nodeType="withEffect">
                                  <p:stCondLst>
                                    <p:cond delay="0"/>
                                  </p:stCondLst>
                                  <p:childTnLst>
                                    <p:set>
                                      <p:cBhvr>
                                        <p:cTn id="208" dur="1" fill="hold">
                                          <p:stCondLst>
                                            <p:cond delay="0"/>
                                          </p:stCondLst>
                                        </p:cTn>
                                        <p:tgtEl>
                                          <p:spTgt spid="43"/>
                                        </p:tgtEl>
                                        <p:attrNameLst>
                                          <p:attrName>style.visibility</p:attrName>
                                        </p:attrNameLst>
                                      </p:cBhvr>
                                      <p:to>
                                        <p:strVal val="visible"/>
                                      </p:to>
                                    </p:set>
                                    <p:anim calcmode="lin" valueType="num">
                                      <p:cBhvr additive="base">
                                        <p:cTn id="209" dur="500" fill="hold"/>
                                        <p:tgtEl>
                                          <p:spTgt spid="43"/>
                                        </p:tgtEl>
                                        <p:attrNameLst>
                                          <p:attrName>ppt_x</p:attrName>
                                        </p:attrNameLst>
                                      </p:cBhvr>
                                      <p:tavLst>
                                        <p:tav tm="0">
                                          <p:val>
                                            <p:strVal val="0-#ppt_w/2"/>
                                          </p:val>
                                        </p:tav>
                                        <p:tav tm="100000">
                                          <p:val>
                                            <p:strVal val="#ppt_x"/>
                                          </p:val>
                                        </p:tav>
                                      </p:tavLst>
                                    </p:anim>
                                    <p:anim calcmode="lin" valueType="num">
                                      <p:cBhvr additive="base">
                                        <p:cTn id="210" dur="500" fill="hold"/>
                                        <p:tgtEl>
                                          <p:spTgt spid="43"/>
                                        </p:tgtEl>
                                        <p:attrNameLst>
                                          <p:attrName>ppt_y</p:attrName>
                                        </p:attrNameLst>
                                      </p:cBhvr>
                                      <p:tavLst>
                                        <p:tav tm="0">
                                          <p:val>
                                            <p:strVal val="#ppt_y"/>
                                          </p:val>
                                        </p:tav>
                                        <p:tav tm="100000">
                                          <p:val>
                                            <p:strVal val="#ppt_y"/>
                                          </p:val>
                                        </p:tav>
                                      </p:tavLst>
                                    </p:anim>
                                  </p:childTnLst>
                                </p:cTn>
                              </p:par>
                              <p:par>
                                <p:cTn id="211" presetID="2" presetClass="entr" presetSubtype="4" decel="100000" fill="hold" nodeType="withEffect">
                                  <p:stCondLst>
                                    <p:cond delay="0"/>
                                  </p:stCondLst>
                                  <p:childTnLst>
                                    <p:set>
                                      <p:cBhvr>
                                        <p:cTn id="212" dur="1" fill="hold">
                                          <p:stCondLst>
                                            <p:cond delay="0"/>
                                          </p:stCondLst>
                                        </p:cTn>
                                        <p:tgtEl>
                                          <p:spTgt spid="96"/>
                                        </p:tgtEl>
                                        <p:attrNameLst>
                                          <p:attrName>style.visibility</p:attrName>
                                        </p:attrNameLst>
                                      </p:cBhvr>
                                      <p:to>
                                        <p:strVal val="visible"/>
                                      </p:to>
                                    </p:set>
                                    <p:anim calcmode="lin" valueType="num">
                                      <p:cBhvr additive="base">
                                        <p:cTn id="213" dur="500" fill="hold"/>
                                        <p:tgtEl>
                                          <p:spTgt spid="96"/>
                                        </p:tgtEl>
                                        <p:attrNameLst>
                                          <p:attrName>ppt_x</p:attrName>
                                        </p:attrNameLst>
                                      </p:cBhvr>
                                      <p:tavLst>
                                        <p:tav tm="0">
                                          <p:val>
                                            <p:strVal val="#ppt_x"/>
                                          </p:val>
                                        </p:tav>
                                        <p:tav tm="100000">
                                          <p:val>
                                            <p:strVal val="#ppt_x"/>
                                          </p:val>
                                        </p:tav>
                                      </p:tavLst>
                                    </p:anim>
                                    <p:anim calcmode="lin" valueType="num">
                                      <p:cBhvr additive="base">
                                        <p:cTn id="214" dur="500" fill="hold"/>
                                        <p:tgtEl>
                                          <p:spTgt spid="96"/>
                                        </p:tgtEl>
                                        <p:attrNameLst>
                                          <p:attrName>ppt_y</p:attrName>
                                        </p:attrNameLst>
                                      </p:cBhvr>
                                      <p:tavLst>
                                        <p:tav tm="0">
                                          <p:val>
                                            <p:strVal val="1+#ppt_h/2"/>
                                          </p:val>
                                        </p:tav>
                                        <p:tav tm="100000">
                                          <p:val>
                                            <p:strVal val="#ppt_y"/>
                                          </p:val>
                                        </p:tav>
                                      </p:tavLst>
                                    </p:anim>
                                  </p:childTnLst>
                                </p:cTn>
                              </p:par>
                              <p:par>
                                <p:cTn id="215" presetID="2" presetClass="entr" presetSubtype="4" decel="100000" fill="hold" grpId="0" nodeType="withEffect">
                                  <p:stCondLst>
                                    <p:cond delay="0"/>
                                  </p:stCondLst>
                                  <p:childTnLst>
                                    <p:set>
                                      <p:cBhvr>
                                        <p:cTn id="216" dur="1" fill="hold">
                                          <p:stCondLst>
                                            <p:cond delay="0"/>
                                          </p:stCondLst>
                                        </p:cTn>
                                        <p:tgtEl>
                                          <p:spTgt spid="99">
                                            <p:txEl>
                                              <p:pRg st="0" end="0"/>
                                            </p:txEl>
                                          </p:spTgt>
                                        </p:tgtEl>
                                        <p:attrNameLst>
                                          <p:attrName>style.visibility</p:attrName>
                                        </p:attrNameLst>
                                      </p:cBhvr>
                                      <p:to>
                                        <p:strVal val="visible"/>
                                      </p:to>
                                    </p:set>
                                    <p:anim calcmode="lin" valueType="num">
                                      <p:cBhvr additive="base">
                                        <p:cTn id="217" dur="500" fill="hold"/>
                                        <p:tgtEl>
                                          <p:spTgt spid="99">
                                            <p:txEl>
                                              <p:pRg st="0" end="0"/>
                                            </p:txEl>
                                          </p:spTgt>
                                        </p:tgtEl>
                                        <p:attrNameLst>
                                          <p:attrName>ppt_x</p:attrName>
                                        </p:attrNameLst>
                                      </p:cBhvr>
                                      <p:tavLst>
                                        <p:tav tm="0">
                                          <p:val>
                                            <p:strVal val="#ppt_x"/>
                                          </p:val>
                                        </p:tav>
                                        <p:tav tm="100000">
                                          <p:val>
                                            <p:strVal val="#ppt_x"/>
                                          </p:val>
                                        </p:tav>
                                      </p:tavLst>
                                    </p:anim>
                                    <p:anim calcmode="lin" valueType="num">
                                      <p:cBhvr additive="base">
                                        <p:cTn id="218" dur="500" fill="hold"/>
                                        <p:tgtEl>
                                          <p:spTgt spid="99">
                                            <p:txEl>
                                              <p:pRg st="0" end="0"/>
                                            </p:txEl>
                                          </p:spTgt>
                                        </p:tgtEl>
                                        <p:attrNameLst>
                                          <p:attrName>ppt_y</p:attrName>
                                        </p:attrNameLst>
                                      </p:cBhvr>
                                      <p:tavLst>
                                        <p:tav tm="0">
                                          <p:val>
                                            <p:strVal val="1+#ppt_h/2"/>
                                          </p:val>
                                        </p:tav>
                                        <p:tav tm="100000">
                                          <p:val>
                                            <p:strVal val="#ppt_y"/>
                                          </p:val>
                                        </p:tav>
                                      </p:tavLst>
                                    </p:anim>
                                  </p:childTnLst>
                                </p:cTn>
                              </p:par>
                              <p:par>
                                <p:cTn id="219" presetID="2" presetClass="entr" presetSubtype="4" decel="100000" fill="hold" grpId="0" nodeType="withEffect">
                                  <p:stCondLst>
                                    <p:cond delay="0"/>
                                  </p:stCondLst>
                                  <p:childTnLst>
                                    <p:set>
                                      <p:cBhvr>
                                        <p:cTn id="220" dur="1" fill="hold">
                                          <p:stCondLst>
                                            <p:cond delay="0"/>
                                          </p:stCondLst>
                                        </p:cTn>
                                        <p:tgtEl>
                                          <p:spTgt spid="99">
                                            <p:txEl>
                                              <p:pRg st="1" end="1"/>
                                            </p:txEl>
                                          </p:spTgt>
                                        </p:tgtEl>
                                        <p:attrNameLst>
                                          <p:attrName>style.visibility</p:attrName>
                                        </p:attrNameLst>
                                      </p:cBhvr>
                                      <p:to>
                                        <p:strVal val="visible"/>
                                      </p:to>
                                    </p:set>
                                    <p:anim calcmode="lin" valueType="num">
                                      <p:cBhvr additive="base">
                                        <p:cTn id="221" dur="500" fill="hold"/>
                                        <p:tgtEl>
                                          <p:spTgt spid="99">
                                            <p:txEl>
                                              <p:pRg st="1" end="1"/>
                                            </p:txEl>
                                          </p:spTgt>
                                        </p:tgtEl>
                                        <p:attrNameLst>
                                          <p:attrName>ppt_x</p:attrName>
                                        </p:attrNameLst>
                                      </p:cBhvr>
                                      <p:tavLst>
                                        <p:tav tm="0">
                                          <p:val>
                                            <p:strVal val="#ppt_x"/>
                                          </p:val>
                                        </p:tav>
                                        <p:tav tm="100000">
                                          <p:val>
                                            <p:strVal val="#ppt_x"/>
                                          </p:val>
                                        </p:tav>
                                      </p:tavLst>
                                    </p:anim>
                                    <p:anim calcmode="lin" valueType="num">
                                      <p:cBhvr additive="base">
                                        <p:cTn id="222" dur="500" fill="hold"/>
                                        <p:tgtEl>
                                          <p:spTgt spid="99">
                                            <p:txEl>
                                              <p:pRg st="1" end="1"/>
                                            </p:txEl>
                                          </p:spTgt>
                                        </p:tgtEl>
                                        <p:attrNameLst>
                                          <p:attrName>ppt_y</p:attrName>
                                        </p:attrNameLst>
                                      </p:cBhvr>
                                      <p:tavLst>
                                        <p:tav tm="0">
                                          <p:val>
                                            <p:strVal val="1+#ppt_h/2"/>
                                          </p:val>
                                        </p:tav>
                                        <p:tav tm="100000">
                                          <p:val>
                                            <p:strVal val="#ppt_y"/>
                                          </p:val>
                                        </p:tav>
                                      </p:tavLst>
                                    </p:anim>
                                  </p:childTnLst>
                                </p:cTn>
                              </p:par>
                            </p:childTnLst>
                          </p:cTn>
                        </p:par>
                        <p:par>
                          <p:cTn id="223" fill="hold">
                            <p:stCondLst>
                              <p:cond delay="11000"/>
                            </p:stCondLst>
                            <p:childTnLst>
                              <p:par>
                                <p:cTn id="224" presetID="22" presetClass="entr" presetSubtype="8" fill="hold" nodeType="afterEffect">
                                  <p:stCondLst>
                                    <p:cond delay="250"/>
                                  </p:stCondLst>
                                  <p:childTnLst>
                                    <p:set>
                                      <p:cBhvr>
                                        <p:cTn id="225" dur="1" fill="hold">
                                          <p:stCondLst>
                                            <p:cond delay="0"/>
                                          </p:stCondLst>
                                        </p:cTn>
                                        <p:tgtEl>
                                          <p:spTgt spid="46"/>
                                        </p:tgtEl>
                                        <p:attrNameLst>
                                          <p:attrName>style.visibility</p:attrName>
                                        </p:attrNameLst>
                                      </p:cBhvr>
                                      <p:to>
                                        <p:strVal val="visible"/>
                                      </p:to>
                                    </p:set>
                                    <p:animEffect transition="in" filter="wipe(left)">
                                      <p:cBhvr>
                                        <p:cTn id="226" dur="500"/>
                                        <p:tgtEl>
                                          <p:spTgt spid="46"/>
                                        </p:tgtEl>
                                      </p:cBhvr>
                                    </p:animEffect>
                                  </p:childTnLst>
                                </p:cTn>
                              </p:par>
                            </p:childTnLst>
                          </p:cTn>
                        </p:par>
                        <p:par>
                          <p:cTn id="227" fill="hold">
                            <p:stCondLst>
                              <p:cond delay="11750"/>
                            </p:stCondLst>
                            <p:childTnLst>
                              <p:par>
                                <p:cTn id="228" presetID="10" presetClass="entr" presetSubtype="0" fill="hold" grpId="0" nodeType="afterEffect">
                                  <p:stCondLst>
                                    <p:cond delay="0"/>
                                  </p:stCondLst>
                                  <p:childTnLst>
                                    <p:set>
                                      <p:cBhvr>
                                        <p:cTn id="229" dur="1" fill="hold">
                                          <p:stCondLst>
                                            <p:cond delay="0"/>
                                          </p:stCondLst>
                                        </p:cTn>
                                        <p:tgtEl>
                                          <p:spTgt spid="45">
                                            <p:bg/>
                                          </p:spTgt>
                                        </p:tgtEl>
                                        <p:attrNameLst>
                                          <p:attrName>style.visibility</p:attrName>
                                        </p:attrNameLst>
                                      </p:cBhvr>
                                      <p:to>
                                        <p:strVal val="visible"/>
                                      </p:to>
                                    </p:set>
                                    <p:animEffect transition="in" filter="fade">
                                      <p:cBhvr>
                                        <p:cTn id="230" dur="500"/>
                                        <p:tgtEl>
                                          <p:spTgt spid="45">
                                            <p:bg/>
                                          </p:spTgt>
                                        </p:tgtEl>
                                      </p:cBhvr>
                                    </p:animEffect>
                                  </p:childTnLst>
                                </p:cTn>
                              </p:par>
                            </p:childTnLst>
                          </p:cTn>
                        </p:par>
                        <p:par>
                          <p:cTn id="231" fill="hold">
                            <p:stCondLst>
                              <p:cond delay="12250"/>
                            </p:stCondLst>
                            <p:childTnLst>
                              <p:par>
                                <p:cTn id="232" presetID="10" presetClass="entr" presetSubtype="0" fill="hold" grpId="0" nodeType="afterEffect">
                                  <p:stCondLst>
                                    <p:cond delay="0"/>
                                  </p:stCondLst>
                                  <p:childTnLst>
                                    <p:set>
                                      <p:cBhvr>
                                        <p:cTn id="233" dur="1" fill="hold">
                                          <p:stCondLst>
                                            <p:cond delay="0"/>
                                          </p:stCondLst>
                                        </p:cTn>
                                        <p:tgtEl>
                                          <p:spTgt spid="45">
                                            <p:txEl>
                                              <p:pRg st="0" end="0"/>
                                            </p:txEl>
                                          </p:spTgt>
                                        </p:tgtEl>
                                        <p:attrNameLst>
                                          <p:attrName>style.visibility</p:attrName>
                                        </p:attrNameLst>
                                      </p:cBhvr>
                                      <p:to>
                                        <p:strVal val="visible"/>
                                      </p:to>
                                    </p:set>
                                    <p:animEffect transition="in" filter="fade">
                                      <p:cBhvr>
                                        <p:cTn id="234"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animBg="1"/>
      <p:bldP spid="9" grpId="0"/>
      <p:bldP spid="12" grpId="0" build="allAtOnce"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21" grpId="0" animBg="1"/>
      <p:bldP spid="22" grpId="0"/>
      <p:bldP spid="25" grpId="0" animBg="1"/>
      <p:bldP spid="26" grpId="0"/>
      <p:bldP spid="31" grpId="0" animBg="1"/>
      <p:bldP spid="32" grpId="0"/>
      <p:bldP spid="34" grpId="0" animBg="1"/>
      <p:bldP spid="35" grpId="0"/>
      <p:bldP spid="37" grpId="0" animBg="1"/>
      <p:bldP spid="38" grpId="0"/>
      <p:bldP spid="40" grpId="0" animBg="1"/>
      <p:bldP spid="41" grpId="0"/>
      <p:bldP spid="43" grpId="0" animBg="1"/>
      <p:bldP spid="44" grpId="0"/>
      <p:bldP spid="45" grpId="0" build="allAtOnce" animBg="1">
        <p:tmplLst>
          <p:tmpl>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71" grpId="0" build="allAtOnce">
        <p:tmplLst>
          <p:tmpl lvl="1">
            <p:tnLst>
              <p:par>
                <p:cTn presetID="2" presetClass="entr" presetSubtype="1" decel="100000" fill="hold" nodeType="withEffect">
                  <p:stCondLst>
                    <p:cond delay="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500" fill="hold"/>
                        <p:tgtEl>
                          <p:spTgt spid="71"/>
                        </p:tgtEl>
                        <p:attrNameLst>
                          <p:attrName>ppt_x</p:attrName>
                        </p:attrNameLst>
                      </p:cBhvr>
                      <p:tavLst>
                        <p:tav tm="0">
                          <p:val>
                            <p:strVal val="#ppt_x"/>
                          </p:val>
                        </p:tav>
                        <p:tav tm="100000">
                          <p:val>
                            <p:strVal val="#ppt_x"/>
                          </p:val>
                        </p:tav>
                      </p:tavLst>
                    </p:anim>
                    <p:anim calcmode="lin" valueType="num">
                      <p:cBhvr additive="base">
                        <p:cTn dur="500" fill="hold"/>
                        <p:tgtEl>
                          <p:spTgt spid="71"/>
                        </p:tgtEl>
                        <p:attrNameLst>
                          <p:attrName>ppt_y</p:attrName>
                        </p:attrNameLst>
                      </p:cBhvr>
                      <p:tavLst>
                        <p:tav tm="0">
                          <p:val>
                            <p:strVal val="0-#ppt_h/2"/>
                          </p:val>
                        </p:tav>
                        <p:tav tm="100000">
                          <p:val>
                            <p:strVal val="#ppt_y"/>
                          </p:val>
                        </p:tav>
                      </p:tavLst>
                    </p:anim>
                  </p:childTnLst>
                </p:cTn>
              </p:par>
            </p:tnLst>
          </p:tmpl>
        </p:tmplLst>
      </p:bldP>
      <p:bldP spid="75" grpId="0" build="allAtOnce">
        <p:tmplLst>
          <p:tmpl lvl="1">
            <p:tnLst>
              <p:par>
                <p:cTn presetID="2" presetClass="entr" presetSubtype="1" decel="100000" fill="hold" nodeType="withEffect">
                  <p:stCondLst>
                    <p:cond delay="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500" fill="hold"/>
                        <p:tgtEl>
                          <p:spTgt spid="75"/>
                        </p:tgtEl>
                        <p:attrNameLst>
                          <p:attrName>ppt_x</p:attrName>
                        </p:attrNameLst>
                      </p:cBhvr>
                      <p:tavLst>
                        <p:tav tm="0">
                          <p:val>
                            <p:strVal val="#ppt_x"/>
                          </p:val>
                        </p:tav>
                        <p:tav tm="100000">
                          <p:val>
                            <p:strVal val="#ppt_x"/>
                          </p:val>
                        </p:tav>
                      </p:tavLst>
                    </p:anim>
                    <p:anim calcmode="lin" valueType="num">
                      <p:cBhvr additive="base">
                        <p:cTn dur="500" fill="hold"/>
                        <p:tgtEl>
                          <p:spTgt spid="75"/>
                        </p:tgtEl>
                        <p:attrNameLst>
                          <p:attrName>ppt_y</p:attrName>
                        </p:attrNameLst>
                      </p:cBhvr>
                      <p:tavLst>
                        <p:tav tm="0">
                          <p:val>
                            <p:strVal val="0-#ppt_h/2"/>
                          </p:val>
                        </p:tav>
                        <p:tav tm="100000">
                          <p:val>
                            <p:strVal val="#ppt_y"/>
                          </p:val>
                        </p:tav>
                      </p:tavLst>
                    </p:anim>
                  </p:childTnLst>
                </p:cTn>
              </p:par>
            </p:tnLst>
          </p:tmpl>
        </p:tmplLst>
      </p:bldP>
      <p:bldP spid="79" grpId="0" build="allAtOnce">
        <p:tmplLst>
          <p:tmpl lvl="1">
            <p:tnLst>
              <p:par>
                <p:cTn presetID="2" presetClass="entr" presetSubtype="1" decel="100000" fill="hold" nodeType="withEffect">
                  <p:stCondLst>
                    <p:cond delay="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500" fill="hold"/>
                        <p:tgtEl>
                          <p:spTgt spid="79"/>
                        </p:tgtEl>
                        <p:attrNameLst>
                          <p:attrName>ppt_x</p:attrName>
                        </p:attrNameLst>
                      </p:cBhvr>
                      <p:tavLst>
                        <p:tav tm="0">
                          <p:val>
                            <p:strVal val="#ppt_x"/>
                          </p:val>
                        </p:tav>
                        <p:tav tm="100000">
                          <p:val>
                            <p:strVal val="#ppt_x"/>
                          </p:val>
                        </p:tav>
                      </p:tavLst>
                    </p:anim>
                    <p:anim calcmode="lin" valueType="num">
                      <p:cBhvr additive="base">
                        <p:cTn dur="500" fill="hold"/>
                        <p:tgtEl>
                          <p:spTgt spid="79"/>
                        </p:tgtEl>
                        <p:attrNameLst>
                          <p:attrName>ppt_y</p:attrName>
                        </p:attrNameLst>
                      </p:cBhvr>
                      <p:tavLst>
                        <p:tav tm="0">
                          <p:val>
                            <p:strVal val="0-#ppt_h/2"/>
                          </p:val>
                        </p:tav>
                        <p:tav tm="100000">
                          <p:val>
                            <p:strVal val="#ppt_y"/>
                          </p:val>
                        </p:tav>
                      </p:tavLst>
                    </p:anim>
                  </p:childTnLst>
                </p:cTn>
              </p:par>
            </p:tnLst>
          </p:tmpl>
        </p:tmplLst>
      </p:bldP>
      <p:bldP spid="83" grpId="0" build="allAtOnce">
        <p:tmplLst>
          <p:tmpl lvl="1">
            <p:tnLst>
              <p:par>
                <p:cTn presetID="2" presetClass="entr" presetSubtype="1" decel="100000" fill="hold" nodeType="withEffect">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500" fill="hold"/>
                        <p:tgtEl>
                          <p:spTgt spid="83"/>
                        </p:tgtEl>
                        <p:attrNameLst>
                          <p:attrName>ppt_x</p:attrName>
                        </p:attrNameLst>
                      </p:cBhvr>
                      <p:tavLst>
                        <p:tav tm="0">
                          <p:val>
                            <p:strVal val="#ppt_x"/>
                          </p:val>
                        </p:tav>
                        <p:tav tm="100000">
                          <p:val>
                            <p:strVal val="#ppt_x"/>
                          </p:val>
                        </p:tav>
                      </p:tavLst>
                    </p:anim>
                    <p:anim calcmode="lin" valueType="num">
                      <p:cBhvr additive="base">
                        <p:cTn dur="500" fill="hold"/>
                        <p:tgtEl>
                          <p:spTgt spid="83"/>
                        </p:tgtEl>
                        <p:attrNameLst>
                          <p:attrName>ppt_y</p:attrName>
                        </p:attrNameLst>
                      </p:cBhvr>
                      <p:tavLst>
                        <p:tav tm="0">
                          <p:val>
                            <p:strVal val="0-#ppt_h/2"/>
                          </p:val>
                        </p:tav>
                        <p:tav tm="100000">
                          <p:val>
                            <p:strVal val="#ppt_y"/>
                          </p:val>
                        </p:tav>
                      </p:tavLst>
                    </p:anim>
                  </p:childTnLst>
                </p:cTn>
              </p:par>
            </p:tnLst>
          </p:tmpl>
        </p:tmplLst>
      </p:bldP>
      <p:bldP spid="87" grpId="0" build="allAtOnce">
        <p:tmplLst>
          <p:tmpl lvl="1">
            <p:tnLst>
              <p:par>
                <p:cTn presetID="2" presetClass="entr" presetSubtype="4" decel="10000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fill="hold"/>
                        <p:tgtEl>
                          <p:spTgt spid="87"/>
                        </p:tgtEl>
                        <p:attrNameLst>
                          <p:attrName>ppt_x</p:attrName>
                        </p:attrNameLst>
                      </p:cBhvr>
                      <p:tavLst>
                        <p:tav tm="0">
                          <p:val>
                            <p:strVal val="#ppt_x"/>
                          </p:val>
                        </p:tav>
                        <p:tav tm="100000">
                          <p:val>
                            <p:strVal val="#ppt_x"/>
                          </p:val>
                        </p:tav>
                      </p:tavLst>
                    </p:anim>
                    <p:anim calcmode="lin" valueType="num">
                      <p:cBhvr additive="base">
                        <p:cTn dur="500" fill="hold"/>
                        <p:tgtEl>
                          <p:spTgt spid="87"/>
                        </p:tgtEl>
                        <p:attrNameLst>
                          <p:attrName>ppt_y</p:attrName>
                        </p:attrNameLst>
                      </p:cBhvr>
                      <p:tavLst>
                        <p:tav tm="0">
                          <p:val>
                            <p:strVal val="1+#ppt_h/2"/>
                          </p:val>
                        </p:tav>
                        <p:tav tm="100000">
                          <p:val>
                            <p:strVal val="#ppt_y"/>
                          </p:val>
                        </p:tav>
                      </p:tavLst>
                    </p:anim>
                  </p:childTnLst>
                </p:cTn>
              </p:par>
            </p:tnLst>
          </p:tmpl>
        </p:tmplLst>
      </p:bldP>
      <p:bldP spid="91" grpId="0" build="allAtOnce">
        <p:tmplLst>
          <p:tmpl lvl="1">
            <p:tnLst>
              <p:par>
                <p:cTn presetID="2" presetClass="entr" presetSubtype="4" decel="100000" fill="hold" nodeType="withEffect">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500" fill="hold"/>
                        <p:tgtEl>
                          <p:spTgt spid="91"/>
                        </p:tgtEl>
                        <p:attrNameLst>
                          <p:attrName>ppt_x</p:attrName>
                        </p:attrNameLst>
                      </p:cBhvr>
                      <p:tavLst>
                        <p:tav tm="0">
                          <p:val>
                            <p:strVal val="#ppt_x"/>
                          </p:val>
                        </p:tav>
                        <p:tav tm="100000">
                          <p:val>
                            <p:strVal val="#ppt_x"/>
                          </p:val>
                        </p:tav>
                      </p:tavLst>
                    </p:anim>
                    <p:anim calcmode="lin" valueType="num">
                      <p:cBhvr additive="base">
                        <p:cTn dur="500" fill="hold"/>
                        <p:tgtEl>
                          <p:spTgt spid="91"/>
                        </p:tgtEl>
                        <p:attrNameLst>
                          <p:attrName>ppt_y</p:attrName>
                        </p:attrNameLst>
                      </p:cBhvr>
                      <p:tavLst>
                        <p:tav tm="0">
                          <p:val>
                            <p:strVal val="1+#ppt_h/2"/>
                          </p:val>
                        </p:tav>
                        <p:tav tm="100000">
                          <p:val>
                            <p:strVal val="#ppt_y"/>
                          </p:val>
                        </p:tav>
                      </p:tavLst>
                    </p:anim>
                  </p:childTnLst>
                </p:cTn>
              </p:par>
            </p:tnLst>
          </p:tmpl>
        </p:tmplLst>
      </p:bldP>
      <p:bldP spid="95" grpId="0" build="allAtOnce">
        <p:tmplLst>
          <p:tmpl lvl="1">
            <p:tnLst>
              <p:par>
                <p:cTn presetID="2" presetClass="entr" presetSubtype="4" decel="100000" fill="hold" nodeType="withEffect">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500" fill="hold"/>
                        <p:tgtEl>
                          <p:spTgt spid="95"/>
                        </p:tgtEl>
                        <p:attrNameLst>
                          <p:attrName>ppt_x</p:attrName>
                        </p:attrNameLst>
                      </p:cBhvr>
                      <p:tavLst>
                        <p:tav tm="0">
                          <p:val>
                            <p:strVal val="#ppt_x"/>
                          </p:val>
                        </p:tav>
                        <p:tav tm="100000">
                          <p:val>
                            <p:strVal val="#ppt_x"/>
                          </p:val>
                        </p:tav>
                      </p:tavLst>
                    </p:anim>
                    <p:anim calcmode="lin" valueType="num">
                      <p:cBhvr additive="base">
                        <p:cTn dur="500" fill="hold"/>
                        <p:tgtEl>
                          <p:spTgt spid="95"/>
                        </p:tgtEl>
                        <p:attrNameLst>
                          <p:attrName>ppt_y</p:attrName>
                        </p:attrNameLst>
                      </p:cBhvr>
                      <p:tavLst>
                        <p:tav tm="0">
                          <p:val>
                            <p:strVal val="1+#ppt_h/2"/>
                          </p:val>
                        </p:tav>
                        <p:tav tm="100000">
                          <p:val>
                            <p:strVal val="#ppt_y"/>
                          </p:val>
                        </p:tav>
                      </p:tavLst>
                    </p:anim>
                  </p:childTnLst>
                </p:cTn>
              </p:par>
            </p:tnLst>
          </p:tmpl>
        </p:tmplLst>
      </p:bldP>
      <p:bldP spid="99" grpId="0" build="allAtOnce">
        <p:tmplLst>
          <p:tmpl lvl="1">
            <p:tnLst>
              <p:par>
                <p:cTn presetID="2" presetClass="entr" presetSubtype="4" decel="100000" fill="hold" nodeType="withEffect">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fill="hold"/>
                        <p:tgtEl>
                          <p:spTgt spid="99"/>
                        </p:tgtEl>
                        <p:attrNameLst>
                          <p:attrName>ppt_x</p:attrName>
                        </p:attrNameLst>
                      </p:cBhvr>
                      <p:tavLst>
                        <p:tav tm="0">
                          <p:val>
                            <p:strVal val="#ppt_x"/>
                          </p:val>
                        </p:tav>
                        <p:tav tm="100000">
                          <p:val>
                            <p:strVal val="#ppt_x"/>
                          </p:val>
                        </p:tav>
                      </p:tavLst>
                    </p:anim>
                    <p:anim calcmode="lin" valueType="num">
                      <p:cBhvr additive="base">
                        <p:cTn dur="500" fill="hold"/>
                        <p:tgtEl>
                          <p:spTgt spid="99"/>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Images - 2 Columns - Horizont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6232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892948" y="3055268"/>
            <a:ext cx="12385377"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892948" y="3703340"/>
            <a:ext cx="12385377" cy="165618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894733" y="6439644"/>
            <a:ext cx="12385377"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894733" y="7087716"/>
            <a:ext cx="12385377" cy="165618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438350" y="62236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409708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Lst>
  </p:timing>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low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4" name="山形 3"/>
          <p:cNvSpPr/>
          <p:nvPr userDrawn="1"/>
        </p:nvSpPr>
        <p:spPr>
          <a:xfrm>
            <a:off x="1006302" y="5503540"/>
            <a:ext cx="4104456" cy="432048"/>
          </a:xfrm>
          <a:prstGeom prst="chevron">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山形 9"/>
          <p:cNvSpPr/>
          <p:nvPr userDrawn="1"/>
        </p:nvSpPr>
        <p:spPr>
          <a:xfrm>
            <a:off x="5060990" y="5503540"/>
            <a:ext cx="4104456" cy="432048"/>
          </a:xfrm>
          <a:prstGeom prst="chevron">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2" name="山形 11"/>
          <p:cNvSpPr/>
          <p:nvPr userDrawn="1"/>
        </p:nvSpPr>
        <p:spPr>
          <a:xfrm>
            <a:off x="9120966" y="5503540"/>
            <a:ext cx="4104456" cy="432048"/>
          </a:xfrm>
          <a:prstGeom prst="chevron">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山形 12"/>
          <p:cNvSpPr/>
          <p:nvPr userDrawn="1"/>
        </p:nvSpPr>
        <p:spPr>
          <a:xfrm>
            <a:off x="13175654" y="5503540"/>
            <a:ext cx="4104456" cy="432048"/>
          </a:xfrm>
          <a:prstGeom prst="chevron">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18" name="図プレースホルダー 5"/>
          <p:cNvSpPr>
            <a:spLocks noGrp="1"/>
          </p:cNvSpPr>
          <p:nvPr>
            <p:ph type="pic" sz="quarter" idx="46" hasCustomPrompt="1"/>
          </p:nvPr>
        </p:nvSpPr>
        <p:spPr>
          <a:xfrm>
            <a:off x="11699490" y="6583660"/>
            <a:ext cx="862270" cy="862270"/>
          </a:xfrm>
        </p:spPr>
        <p:txBody>
          <a:bodyPr>
            <a:normAutofit/>
          </a:bodyPr>
          <a:lstStyle>
            <a:lvl1pPr>
              <a:defRPr sz="1100"/>
            </a:lvl1pPr>
          </a:lstStyle>
          <a:p>
            <a:r>
              <a:rPr lang="en-US" dirty="0"/>
              <a:t>ICON</a:t>
            </a:r>
          </a:p>
        </p:txBody>
      </p:sp>
      <p:sp>
        <p:nvSpPr>
          <p:cNvPr id="19" name="テキスト プレースホルダー 11"/>
          <p:cNvSpPr>
            <a:spLocks noGrp="1"/>
          </p:cNvSpPr>
          <p:nvPr>
            <p:ph type="body" sz="quarter" idx="47" hasCustomPrompt="1"/>
          </p:nvPr>
        </p:nvSpPr>
        <p:spPr>
          <a:xfrm>
            <a:off x="12563586" y="6727676"/>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20" name="テキスト プレースホルダー 11"/>
          <p:cNvSpPr>
            <a:spLocks noGrp="1"/>
          </p:cNvSpPr>
          <p:nvPr>
            <p:ph type="body" sz="quarter" idx="48" hasCustomPrompt="1"/>
          </p:nvPr>
        </p:nvSpPr>
        <p:spPr>
          <a:xfrm>
            <a:off x="12563586" y="7303740"/>
            <a:ext cx="4932548" cy="1512168"/>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21" name="図プレースホルダー 5"/>
          <p:cNvSpPr>
            <a:spLocks noGrp="1"/>
          </p:cNvSpPr>
          <p:nvPr>
            <p:ph type="pic" sz="quarter" idx="49" hasCustomPrompt="1"/>
          </p:nvPr>
        </p:nvSpPr>
        <p:spPr>
          <a:xfrm>
            <a:off x="8819170" y="2767236"/>
            <a:ext cx="862270" cy="862270"/>
          </a:xfrm>
        </p:spPr>
        <p:txBody>
          <a:bodyPr>
            <a:normAutofit/>
          </a:bodyPr>
          <a:lstStyle>
            <a:lvl1pPr>
              <a:defRPr sz="1100"/>
            </a:lvl1pPr>
          </a:lstStyle>
          <a:p>
            <a:r>
              <a:rPr lang="en-US" dirty="0"/>
              <a:t>ICON</a:t>
            </a:r>
          </a:p>
        </p:txBody>
      </p:sp>
      <p:sp>
        <p:nvSpPr>
          <p:cNvPr id="22" name="テキスト プレースホルダー 11"/>
          <p:cNvSpPr>
            <a:spLocks noGrp="1"/>
          </p:cNvSpPr>
          <p:nvPr>
            <p:ph type="body" sz="quarter" idx="50" hasCustomPrompt="1"/>
          </p:nvPr>
        </p:nvSpPr>
        <p:spPr>
          <a:xfrm>
            <a:off x="9683266" y="2911252"/>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51" hasCustomPrompt="1"/>
          </p:nvPr>
        </p:nvSpPr>
        <p:spPr>
          <a:xfrm>
            <a:off x="9683266" y="3487316"/>
            <a:ext cx="4932548" cy="1512168"/>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24" name="図プレースホルダー 5"/>
          <p:cNvSpPr>
            <a:spLocks noGrp="1"/>
          </p:cNvSpPr>
          <p:nvPr>
            <p:ph type="pic" sz="quarter" idx="52" hasCustomPrompt="1"/>
          </p:nvPr>
        </p:nvSpPr>
        <p:spPr>
          <a:xfrm>
            <a:off x="4246662" y="6583660"/>
            <a:ext cx="862270" cy="862270"/>
          </a:xfrm>
        </p:spPr>
        <p:txBody>
          <a:bodyPr>
            <a:normAutofit/>
          </a:bodyPr>
          <a:lstStyle>
            <a:lvl1pPr>
              <a:defRPr sz="1100"/>
            </a:lvl1pPr>
          </a:lstStyle>
          <a:p>
            <a:r>
              <a:rPr lang="en-US" dirty="0"/>
              <a:t>ICON</a:t>
            </a:r>
          </a:p>
        </p:txBody>
      </p:sp>
      <p:sp>
        <p:nvSpPr>
          <p:cNvPr id="25" name="テキスト プレースホルダー 11"/>
          <p:cNvSpPr>
            <a:spLocks noGrp="1"/>
          </p:cNvSpPr>
          <p:nvPr>
            <p:ph type="body" sz="quarter" idx="53" hasCustomPrompt="1"/>
          </p:nvPr>
        </p:nvSpPr>
        <p:spPr>
          <a:xfrm>
            <a:off x="5110758" y="6727676"/>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26" name="テキスト プレースホルダー 11"/>
          <p:cNvSpPr>
            <a:spLocks noGrp="1"/>
          </p:cNvSpPr>
          <p:nvPr>
            <p:ph type="body" sz="quarter" idx="54" hasCustomPrompt="1"/>
          </p:nvPr>
        </p:nvSpPr>
        <p:spPr>
          <a:xfrm>
            <a:off x="5110758" y="7303740"/>
            <a:ext cx="4932548" cy="1512168"/>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27" name="図プレースホルダー 5"/>
          <p:cNvSpPr>
            <a:spLocks noGrp="1"/>
          </p:cNvSpPr>
          <p:nvPr>
            <p:ph type="pic" sz="quarter" idx="55" hasCustomPrompt="1"/>
          </p:nvPr>
        </p:nvSpPr>
        <p:spPr>
          <a:xfrm>
            <a:off x="2050418" y="2767236"/>
            <a:ext cx="862270" cy="862270"/>
          </a:xfrm>
        </p:spPr>
        <p:txBody>
          <a:bodyPr>
            <a:normAutofit/>
          </a:bodyPr>
          <a:lstStyle>
            <a:lvl1pPr>
              <a:defRPr sz="1100"/>
            </a:lvl1pPr>
          </a:lstStyle>
          <a:p>
            <a:r>
              <a:rPr lang="en-US" dirty="0"/>
              <a:t>ICON</a:t>
            </a:r>
          </a:p>
        </p:txBody>
      </p:sp>
      <p:sp>
        <p:nvSpPr>
          <p:cNvPr id="28" name="テキスト プレースホルダー 11"/>
          <p:cNvSpPr>
            <a:spLocks noGrp="1"/>
          </p:cNvSpPr>
          <p:nvPr>
            <p:ph type="body" sz="quarter" idx="56" hasCustomPrompt="1"/>
          </p:nvPr>
        </p:nvSpPr>
        <p:spPr>
          <a:xfrm>
            <a:off x="2914514" y="2911252"/>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57" hasCustomPrompt="1"/>
          </p:nvPr>
        </p:nvSpPr>
        <p:spPr>
          <a:xfrm>
            <a:off x="2914514" y="3487316"/>
            <a:ext cx="4932548" cy="1512168"/>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cxnSp>
        <p:nvCxnSpPr>
          <p:cNvPr id="7" name="カギ線コネクタ 6"/>
          <p:cNvCxnSpPr>
            <a:stCxn id="4" idx="0"/>
            <a:endCxn id="43" idx="1"/>
          </p:cNvCxnSpPr>
          <p:nvPr userDrawn="1"/>
        </p:nvCxnSpPr>
        <p:spPr>
          <a:xfrm rot="16200000" flipV="1">
            <a:off x="1293878" y="3846900"/>
            <a:ext cx="2305169" cy="1008112"/>
          </a:xfrm>
          <a:prstGeom prst="bentConnector4">
            <a:avLst>
              <a:gd name="adj1" fmla="val 11875"/>
              <a:gd name="adj2" fmla="val 21553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12" idx="0"/>
            <a:endCxn id="48" idx="1"/>
          </p:cNvCxnSpPr>
          <p:nvPr userDrawn="1"/>
        </p:nvCxnSpPr>
        <p:spPr>
          <a:xfrm rot="16200000" flipV="1">
            <a:off x="8735814" y="3174172"/>
            <a:ext cx="2308904" cy="2349832"/>
          </a:xfrm>
          <a:prstGeom prst="bentConnector4">
            <a:avLst>
              <a:gd name="adj1" fmla="val 12600"/>
              <a:gd name="adj2" fmla="val 10972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2"/>
            <a:endCxn id="50" idx="1"/>
          </p:cNvCxnSpPr>
          <p:nvPr userDrawn="1"/>
        </p:nvCxnSpPr>
        <p:spPr>
          <a:xfrm rot="5400000">
            <a:off x="5052423" y="5062011"/>
            <a:ext cx="1079207" cy="2826360"/>
          </a:xfrm>
          <a:prstGeom prst="bentConnector4">
            <a:avLst>
              <a:gd name="adj1" fmla="val 43501"/>
              <a:gd name="adj2" fmla="val 108088"/>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3" idx="2"/>
            <a:endCxn id="52" idx="1"/>
          </p:cNvCxnSpPr>
          <p:nvPr userDrawn="1"/>
        </p:nvCxnSpPr>
        <p:spPr>
          <a:xfrm rot="5400000">
            <a:off x="12818167" y="4713091"/>
            <a:ext cx="1079207" cy="3524200"/>
          </a:xfrm>
          <a:prstGeom prst="bentConnector4">
            <a:avLst>
              <a:gd name="adj1" fmla="val 43501"/>
              <a:gd name="adj2" fmla="val 106487"/>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userDrawn="1"/>
        </p:nvSpPr>
        <p:spPr>
          <a:xfrm>
            <a:off x="1942406" y="3054355"/>
            <a:ext cx="288032" cy="288032"/>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正方形/長方形 47"/>
          <p:cNvSpPr/>
          <p:nvPr userDrawn="1"/>
        </p:nvSpPr>
        <p:spPr>
          <a:xfrm>
            <a:off x="8715350" y="3054355"/>
            <a:ext cx="283840"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正方形/長方形 49"/>
          <p:cNvSpPr/>
          <p:nvPr userDrawn="1"/>
        </p:nvSpPr>
        <p:spPr>
          <a:xfrm>
            <a:off x="4178846" y="6874514"/>
            <a:ext cx="283840"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正方形/長方形 51"/>
          <p:cNvSpPr/>
          <p:nvPr userDrawn="1"/>
        </p:nvSpPr>
        <p:spPr>
          <a:xfrm>
            <a:off x="11595670" y="6874514"/>
            <a:ext cx="283840" cy="280561"/>
          </a:xfrm>
          <a:prstGeom prst="rect">
            <a:avLst/>
          </a:prstGeom>
          <a:no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25687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xEl>
                                              <p:pRg st="0" end="0"/>
                                            </p:txEl>
                                          </p:spTgt>
                                        </p:tgtEl>
                                        <p:attrNameLst>
                                          <p:attrName>style.visibility</p:attrName>
                                        </p:attrNameLst>
                                      </p:cBhvr>
                                      <p:to>
                                        <p:strVal val="visible"/>
                                      </p:to>
                                    </p:set>
                                    <p:animEffect transition="in" filter="fade">
                                      <p:cBhvr>
                                        <p:cTn id="25" dur="500"/>
                                        <p:tgtEl>
                                          <p:spTgt spid="29">
                                            <p:txEl>
                                              <p:pRg st="0" end="0"/>
                                            </p:txEl>
                                          </p:spTgt>
                                        </p:tgtEl>
                                      </p:cBhvr>
                                    </p:animEffect>
                                  </p:childTnLst>
                                </p:cTn>
                              </p:par>
                            </p:childTnLst>
                          </p:cTn>
                        </p:par>
                        <p:par>
                          <p:cTn id="26" fill="hold">
                            <p:stCondLst>
                              <p:cond delay="2000"/>
                            </p:stCondLst>
                            <p:childTnLst>
                              <p:par>
                                <p:cTn id="27" presetID="22" presetClass="entr" presetSubtype="8" fill="hold" grpId="0" nodeType="afterEffect">
                                  <p:stCondLst>
                                    <p:cond delay="2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2" presetClass="entr" presetSubtype="1"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up)">
                                      <p:cBhvr>
                                        <p:cTn id="33" dur="500"/>
                                        <p:tgtEl>
                                          <p:spTgt spid="33"/>
                                        </p:tgtEl>
                                      </p:cBhvr>
                                    </p:animEffect>
                                  </p:childTnLst>
                                </p:cTn>
                              </p:par>
                            </p:childTnLst>
                          </p:cTn>
                        </p:par>
                        <p:par>
                          <p:cTn id="34" fill="hold">
                            <p:stCondLst>
                              <p:cond delay="3250"/>
                            </p:stCondLst>
                            <p:childTnLst>
                              <p:par>
                                <p:cTn id="35" presetID="10"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xEl>
                                              <p:pRg st="0" end="0"/>
                                            </p:txEl>
                                          </p:spTgt>
                                        </p:tgtEl>
                                        <p:attrNameLst>
                                          <p:attrName>style.visibility</p:attrName>
                                        </p:attrNameLst>
                                      </p:cBhvr>
                                      <p:to>
                                        <p:strVal val="visible"/>
                                      </p:to>
                                    </p:set>
                                    <p:animEffect transition="in" filter="fade">
                                      <p:cBhvr>
                                        <p:cTn id="43" dur="500"/>
                                        <p:tgtEl>
                                          <p:spTgt spid="26">
                                            <p:txEl>
                                              <p:pRg st="0" end="0"/>
                                            </p:txEl>
                                          </p:spTgt>
                                        </p:tgtEl>
                                      </p:cBhvr>
                                    </p:animEffect>
                                  </p:childTnLst>
                                </p:cTn>
                              </p:par>
                            </p:childTnLst>
                          </p:cTn>
                        </p:par>
                        <p:par>
                          <p:cTn id="44" fill="hold">
                            <p:stCondLst>
                              <p:cond delay="3750"/>
                            </p:stCondLst>
                            <p:childTnLst>
                              <p:par>
                                <p:cTn id="45" presetID="22" presetClass="entr" presetSubtype="8" fill="hold" grpId="0" nodeType="after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par>
                          <p:cTn id="48" fill="hold">
                            <p:stCondLst>
                              <p:cond delay="4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50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Effect transition="in" filter="fade">
                                      <p:cBhvr>
                                        <p:cTn id="61" dur="500"/>
                                        <p:tgtEl>
                                          <p:spTgt spid="23">
                                            <p:txEl>
                                              <p:pRg st="0" end="0"/>
                                            </p:txEl>
                                          </p:spTgt>
                                        </p:tgtEl>
                                      </p:cBhvr>
                                    </p:animEffect>
                                  </p:childTnLst>
                                </p:cTn>
                              </p:par>
                            </p:childTnLst>
                          </p:cTn>
                        </p:par>
                        <p:par>
                          <p:cTn id="62" fill="hold">
                            <p:stCondLst>
                              <p:cond delay="5500"/>
                            </p:stCondLst>
                            <p:childTnLst>
                              <p:par>
                                <p:cTn id="63" presetID="22" presetClass="entr" presetSubtype="8" fill="hold" grpId="0" nodeType="afterEffect">
                                  <p:stCondLst>
                                    <p:cond delay="25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6250"/>
                            </p:stCondLst>
                            <p:childTnLst>
                              <p:par>
                                <p:cTn id="67" presetID="22" presetClass="entr" presetSubtype="1"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up)">
                                      <p:cBhvr>
                                        <p:cTn id="69" dur="500"/>
                                        <p:tgtEl>
                                          <p:spTgt spid="37"/>
                                        </p:tgtEl>
                                      </p:cBhvr>
                                    </p:animEffect>
                                  </p:childTnLst>
                                </p:cTn>
                              </p:par>
                            </p:childTnLst>
                          </p:cTn>
                        </p:par>
                        <p:par>
                          <p:cTn id="70" fill="hold">
                            <p:stCondLst>
                              <p:cond delay="675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xEl>
                                              <p:pRg st="0" end="0"/>
                                            </p:txEl>
                                          </p:spTgt>
                                        </p:tgtEl>
                                        <p:attrNameLst>
                                          <p:attrName>style.visibility</p:attrName>
                                        </p:attrNameLst>
                                      </p:cBhvr>
                                      <p:to>
                                        <p:strVal val="visible"/>
                                      </p:to>
                                    </p:set>
                                    <p:animEffect transition="in" filter="fade">
                                      <p:cBhvr>
                                        <p:cTn id="76" dur="500"/>
                                        <p:tgtEl>
                                          <p:spTgt spid="19">
                                            <p:txEl>
                                              <p:pRg st="0" end="0"/>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animEffect transition="in" filter="fade">
                                      <p:cBhvr>
                                        <p:cTn id="7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4" grpId="0" animBg="1"/>
      <p:bldP spid="10" grpId="0" animBg="1"/>
      <p:bldP spid="12" grpId="0" animBg="1"/>
      <p:bldP spid="13" grpId="0" animBg="1"/>
      <p:bldP spid="18" grpId="0"/>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1" grpId="0"/>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p:bldP spid="28" grpId="0" build="p">
        <p:tmplLst>
          <p:tmpl lvl="1">
            <p:tnLst>
              <p:par>
                <p:cTn presetID="10" presetClass="entr" presetSubtype="0" fill="hold" nodeType="with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Point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4" name="円/楕円 13"/>
          <p:cNvSpPr/>
          <p:nvPr userDrawn="1"/>
        </p:nvSpPr>
        <p:spPr>
          <a:xfrm>
            <a:off x="8531138" y="2407196"/>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図プレースホルダー 5"/>
          <p:cNvSpPr>
            <a:spLocks noGrp="1"/>
          </p:cNvSpPr>
          <p:nvPr>
            <p:ph type="pic" sz="quarter" idx="45" hasCustomPrompt="1"/>
          </p:nvPr>
        </p:nvSpPr>
        <p:spPr>
          <a:xfrm>
            <a:off x="8856860" y="2713231"/>
            <a:ext cx="630070" cy="630070"/>
          </a:xfrm>
        </p:spPr>
        <p:txBody>
          <a:bodyPr>
            <a:normAutofit/>
          </a:bodyPr>
          <a:lstStyle>
            <a:lvl1pPr>
              <a:defRPr sz="1100"/>
            </a:lvl1pPr>
          </a:lstStyle>
          <a:p>
            <a:r>
              <a:rPr lang="en-US" dirty="0"/>
              <a:t>ICON</a:t>
            </a:r>
          </a:p>
        </p:txBody>
      </p:sp>
      <p:sp>
        <p:nvSpPr>
          <p:cNvPr id="16" name="円/楕円 15"/>
          <p:cNvSpPr/>
          <p:nvPr userDrawn="1"/>
        </p:nvSpPr>
        <p:spPr>
          <a:xfrm>
            <a:off x="8531138" y="805982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図プレースホルダー 5"/>
          <p:cNvSpPr>
            <a:spLocks noGrp="1"/>
          </p:cNvSpPr>
          <p:nvPr>
            <p:ph type="pic" sz="quarter" idx="46" hasCustomPrompt="1"/>
          </p:nvPr>
        </p:nvSpPr>
        <p:spPr>
          <a:xfrm>
            <a:off x="8856860" y="8365859"/>
            <a:ext cx="630070" cy="630070"/>
          </a:xfrm>
        </p:spPr>
        <p:txBody>
          <a:bodyPr>
            <a:normAutofit/>
          </a:bodyPr>
          <a:lstStyle>
            <a:lvl1pPr>
              <a:defRPr sz="1100"/>
            </a:lvl1pPr>
          </a:lstStyle>
          <a:p>
            <a:r>
              <a:rPr lang="en-US" dirty="0"/>
              <a:t>ICON</a:t>
            </a:r>
          </a:p>
        </p:txBody>
      </p:sp>
      <p:cxnSp>
        <p:nvCxnSpPr>
          <p:cNvPr id="19" name="直線コネクタ 18"/>
          <p:cNvCxnSpPr>
            <a:stCxn id="16" idx="0"/>
            <a:endCxn id="14" idx="4"/>
          </p:cNvCxnSpPr>
          <p:nvPr userDrawn="1"/>
        </p:nvCxnSpPr>
        <p:spPr>
          <a:xfrm flipV="1">
            <a:off x="9161208" y="3667336"/>
            <a:ext cx="0" cy="4392488"/>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30" name="円/楕円 29"/>
          <p:cNvSpPr/>
          <p:nvPr userDrawn="1"/>
        </p:nvSpPr>
        <p:spPr>
          <a:xfrm>
            <a:off x="6010858" y="388336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図プレースホルダー 5"/>
          <p:cNvSpPr>
            <a:spLocks noGrp="1"/>
          </p:cNvSpPr>
          <p:nvPr>
            <p:ph type="pic" sz="quarter" idx="47" hasCustomPrompt="1"/>
          </p:nvPr>
        </p:nvSpPr>
        <p:spPr>
          <a:xfrm>
            <a:off x="6336580" y="4189395"/>
            <a:ext cx="630070" cy="630070"/>
          </a:xfrm>
        </p:spPr>
        <p:txBody>
          <a:bodyPr>
            <a:normAutofit/>
          </a:bodyPr>
          <a:lstStyle>
            <a:lvl1pPr>
              <a:defRPr sz="1100"/>
            </a:lvl1pPr>
          </a:lstStyle>
          <a:p>
            <a:r>
              <a:rPr lang="en-US" dirty="0"/>
              <a:t>ICON</a:t>
            </a:r>
          </a:p>
        </p:txBody>
      </p:sp>
      <p:sp>
        <p:nvSpPr>
          <p:cNvPr id="35" name="円/楕円 34"/>
          <p:cNvSpPr/>
          <p:nvPr userDrawn="1"/>
        </p:nvSpPr>
        <p:spPr>
          <a:xfrm>
            <a:off x="6010858" y="6583660"/>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図プレースホルダー 5"/>
          <p:cNvSpPr>
            <a:spLocks noGrp="1"/>
          </p:cNvSpPr>
          <p:nvPr>
            <p:ph type="pic" sz="quarter" idx="48" hasCustomPrompt="1"/>
          </p:nvPr>
        </p:nvSpPr>
        <p:spPr>
          <a:xfrm>
            <a:off x="6336580" y="6889695"/>
            <a:ext cx="630070" cy="630070"/>
          </a:xfrm>
        </p:spPr>
        <p:txBody>
          <a:bodyPr>
            <a:normAutofit/>
          </a:bodyPr>
          <a:lstStyle>
            <a:lvl1pPr>
              <a:defRPr sz="1100"/>
            </a:lvl1pPr>
          </a:lstStyle>
          <a:p>
            <a:r>
              <a:rPr lang="en-US" dirty="0"/>
              <a:t>ICON</a:t>
            </a:r>
          </a:p>
        </p:txBody>
      </p:sp>
      <p:sp>
        <p:nvSpPr>
          <p:cNvPr id="37" name="円/楕円 36"/>
          <p:cNvSpPr/>
          <p:nvPr userDrawn="1"/>
        </p:nvSpPr>
        <p:spPr>
          <a:xfrm>
            <a:off x="11087422" y="389576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図プレースホルダー 5"/>
          <p:cNvSpPr>
            <a:spLocks noGrp="1"/>
          </p:cNvSpPr>
          <p:nvPr>
            <p:ph type="pic" sz="quarter" idx="49" hasCustomPrompt="1"/>
          </p:nvPr>
        </p:nvSpPr>
        <p:spPr>
          <a:xfrm>
            <a:off x="11413144" y="4201799"/>
            <a:ext cx="630070" cy="630070"/>
          </a:xfrm>
        </p:spPr>
        <p:txBody>
          <a:bodyPr>
            <a:normAutofit/>
          </a:bodyPr>
          <a:lstStyle>
            <a:lvl1pPr>
              <a:defRPr sz="1100"/>
            </a:lvl1pPr>
          </a:lstStyle>
          <a:p>
            <a:r>
              <a:rPr lang="en-US" dirty="0"/>
              <a:t>ICON</a:t>
            </a:r>
          </a:p>
        </p:txBody>
      </p:sp>
      <p:sp>
        <p:nvSpPr>
          <p:cNvPr id="39" name="円/楕円 38"/>
          <p:cNvSpPr/>
          <p:nvPr userDrawn="1"/>
        </p:nvSpPr>
        <p:spPr>
          <a:xfrm>
            <a:off x="11087422" y="6596064"/>
            <a:ext cx="1260140" cy="1260140"/>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図プレースホルダー 5"/>
          <p:cNvSpPr>
            <a:spLocks noGrp="1"/>
          </p:cNvSpPr>
          <p:nvPr>
            <p:ph type="pic" sz="quarter" idx="50" hasCustomPrompt="1"/>
          </p:nvPr>
        </p:nvSpPr>
        <p:spPr>
          <a:xfrm>
            <a:off x="11413144" y="6902099"/>
            <a:ext cx="630070" cy="630070"/>
          </a:xfrm>
        </p:spPr>
        <p:txBody>
          <a:bodyPr>
            <a:normAutofit/>
          </a:bodyPr>
          <a:lstStyle>
            <a:lvl1pPr>
              <a:defRPr sz="1100"/>
            </a:lvl1pPr>
          </a:lstStyle>
          <a:p>
            <a:r>
              <a:rPr lang="en-US" dirty="0"/>
              <a:t>ICON</a:t>
            </a:r>
          </a:p>
        </p:txBody>
      </p:sp>
      <p:cxnSp>
        <p:nvCxnSpPr>
          <p:cNvPr id="42" name="直線コネクタ 41"/>
          <p:cNvCxnSpPr/>
          <p:nvPr userDrawn="1"/>
        </p:nvCxnSpPr>
        <p:spPr>
          <a:xfrm>
            <a:off x="7270998" y="4783460"/>
            <a:ext cx="3816424"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userDrawn="1"/>
        </p:nvCxnSpPr>
        <p:spPr>
          <a:xfrm flipH="1">
            <a:off x="7270998" y="4783460"/>
            <a:ext cx="3816424" cy="2160240"/>
          </a:xfrm>
          <a:prstGeom prst="line">
            <a:avLst/>
          </a:prstGeom>
          <a:ln w="28575">
            <a:solidFill>
              <a:srgbClr val="FFFFFF">
                <a:alpha val="50196"/>
              </a:srgbClr>
            </a:solidFill>
            <a:prstDash val="solid"/>
          </a:ln>
        </p:spPr>
        <p:style>
          <a:lnRef idx="1">
            <a:schemeClr val="accent1"/>
          </a:lnRef>
          <a:fillRef idx="0">
            <a:schemeClr val="accent1"/>
          </a:fillRef>
          <a:effectRef idx="0">
            <a:schemeClr val="accent1"/>
          </a:effectRef>
          <a:fontRef idx="minor">
            <a:schemeClr val="tx1"/>
          </a:fontRef>
        </p:style>
      </p:cxnSp>
      <p:sp>
        <p:nvSpPr>
          <p:cNvPr id="10" name="円/楕円 9"/>
          <p:cNvSpPr/>
          <p:nvPr userDrawn="1"/>
        </p:nvSpPr>
        <p:spPr>
          <a:xfrm>
            <a:off x="7379803" y="4064173"/>
            <a:ext cx="3599607" cy="3599607"/>
          </a:xfrm>
          <a:prstGeom prst="ellipse">
            <a:avLst/>
          </a:prstGeom>
          <a:blipFill dpi="0" rotWithShape="1">
            <a:blip r:embed="rId2"/>
            <a:srcRect/>
            <a:tile tx="0" ty="0" sx="100000" sy="100000" flip="none" algn="tl"/>
          </a:blipFill>
          <a:ln w="98425" cmpd="thinThick">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テキスト プレースホルダー 11"/>
          <p:cNvSpPr>
            <a:spLocks noGrp="1"/>
          </p:cNvSpPr>
          <p:nvPr>
            <p:ph type="body" sz="quarter" idx="33" hasCustomPrompt="1"/>
          </p:nvPr>
        </p:nvSpPr>
        <p:spPr>
          <a:xfrm>
            <a:off x="7523026" y="5288607"/>
            <a:ext cx="3312368" cy="1296144"/>
          </a:xfrm>
        </p:spPr>
        <p:txBody>
          <a:bodyPr anchor="ctr">
            <a:noAutofit/>
          </a:bodyPr>
          <a:lstStyle>
            <a:lvl1pPr algn="ctr">
              <a:lnSpc>
                <a:spcPts val="4500"/>
              </a:lnSpc>
              <a:defRPr sz="4800">
                <a:solidFill>
                  <a:schemeClr val="bg2"/>
                </a:solidFill>
                <a:latin typeface="+mj-lt"/>
              </a:defRPr>
            </a:lvl1pPr>
          </a:lstStyle>
          <a:p>
            <a:pPr lvl="0"/>
            <a:r>
              <a:rPr lang="en-US" altLang="ja-JP" dirty="0"/>
              <a:t>TEXT</a:t>
            </a:r>
            <a:br>
              <a:rPr lang="en-US" altLang="ja-JP" dirty="0"/>
            </a:br>
            <a:r>
              <a:rPr lang="en-US" altLang="ja-JP" dirty="0"/>
              <a:t>TEXT</a:t>
            </a:r>
          </a:p>
        </p:txBody>
      </p:sp>
      <p:sp>
        <p:nvSpPr>
          <p:cNvPr id="54" name="テキスト プレースホルダー 11"/>
          <p:cNvSpPr>
            <a:spLocks noGrp="1"/>
          </p:cNvSpPr>
          <p:nvPr>
            <p:ph type="body" sz="quarter" idx="56" hasCustomPrompt="1"/>
          </p:nvPr>
        </p:nvSpPr>
        <p:spPr>
          <a:xfrm>
            <a:off x="10331338" y="2263180"/>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55" name="テキスト プレースホルダー 11"/>
          <p:cNvSpPr>
            <a:spLocks noGrp="1"/>
          </p:cNvSpPr>
          <p:nvPr>
            <p:ph type="body" sz="quarter" idx="57" hasCustomPrompt="1"/>
          </p:nvPr>
        </p:nvSpPr>
        <p:spPr>
          <a:xfrm>
            <a:off x="10331338" y="2839244"/>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56" name="テキスト プレースホルダー 11"/>
          <p:cNvSpPr>
            <a:spLocks noGrp="1"/>
          </p:cNvSpPr>
          <p:nvPr>
            <p:ph type="body" sz="quarter" idx="58" hasCustomPrompt="1"/>
          </p:nvPr>
        </p:nvSpPr>
        <p:spPr>
          <a:xfrm>
            <a:off x="12851618" y="3769169"/>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57" name="テキスト プレースホルダー 11"/>
          <p:cNvSpPr>
            <a:spLocks noGrp="1"/>
          </p:cNvSpPr>
          <p:nvPr>
            <p:ph type="body" sz="quarter" idx="59" hasCustomPrompt="1"/>
          </p:nvPr>
        </p:nvSpPr>
        <p:spPr>
          <a:xfrm>
            <a:off x="12851618" y="4345233"/>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58" name="テキスト プレースホルダー 11"/>
          <p:cNvSpPr>
            <a:spLocks noGrp="1"/>
          </p:cNvSpPr>
          <p:nvPr>
            <p:ph type="body" sz="quarter" idx="60" hasCustomPrompt="1"/>
          </p:nvPr>
        </p:nvSpPr>
        <p:spPr>
          <a:xfrm>
            <a:off x="12851618" y="6511652"/>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59" name="テキスト プレースホルダー 11"/>
          <p:cNvSpPr>
            <a:spLocks noGrp="1"/>
          </p:cNvSpPr>
          <p:nvPr>
            <p:ph type="body" sz="quarter" idx="61" hasCustomPrompt="1"/>
          </p:nvPr>
        </p:nvSpPr>
        <p:spPr>
          <a:xfrm>
            <a:off x="12851618" y="7087716"/>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60" name="テキスト プレースホルダー 11"/>
          <p:cNvSpPr>
            <a:spLocks noGrp="1"/>
          </p:cNvSpPr>
          <p:nvPr>
            <p:ph type="body" sz="quarter" idx="62" hasCustomPrompt="1"/>
          </p:nvPr>
        </p:nvSpPr>
        <p:spPr>
          <a:xfrm>
            <a:off x="646262" y="3769169"/>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61" name="テキスト プレースホルダー 11"/>
          <p:cNvSpPr>
            <a:spLocks noGrp="1"/>
          </p:cNvSpPr>
          <p:nvPr>
            <p:ph type="body" sz="quarter" idx="63" hasCustomPrompt="1"/>
          </p:nvPr>
        </p:nvSpPr>
        <p:spPr>
          <a:xfrm>
            <a:off x="646262" y="4345233"/>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62" name="テキスト プレースホルダー 11"/>
          <p:cNvSpPr>
            <a:spLocks noGrp="1"/>
          </p:cNvSpPr>
          <p:nvPr>
            <p:ph type="body" sz="quarter" idx="64" hasCustomPrompt="1"/>
          </p:nvPr>
        </p:nvSpPr>
        <p:spPr>
          <a:xfrm>
            <a:off x="646262" y="6067246"/>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63" name="テキスト プレースホルダー 11"/>
          <p:cNvSpPr>
            <a:spLocks noGrp="1"/>
          </p:cNvSpPr>
          <p:nvPr>
            <p:ph type="body" sz="quarter" idx="65" hasCustomPrompt="1"/>
          </p:nvPr>
        </p:nvSpPr>
        <p:spPr>
          <a:xfrm>
            <a:off x="646262" y="6643310"/>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sp>
        <p:nvSpPr>
          <p:cNvPr id="64" name="テキスト プレースホルダー 11"/>
          <p:cNvSpPr>
            <a:spLocks noGrp="1"/>
          </p:cNvSpPr>
          <p:nvPr>
            <p:ph type="body" sz="quarter" idx="66" hasCustomPrompt="1"/>
          </p:nvPr>
        </p:nvSpPr>
        <p:spPr>
          <a:xfrm>
            <a:off x="3238550" y="8009157"/>
            <a:ext cx="4932548" cy="647650"/>
          </a:xfrm>
        </p:spPr>
        <p:txBody>
          <a:bodyPr anchor="ctr">
            <a:noAutofit/>
          </a:bodyPr>
          <a:lstStyle>
            <a:lvl1pPr algn="l">
              <a:defRPr sz="3600">
                <a:solidFill>
                  <a:schemeClr val="accent1"/>
                </a:solidFill>
                <a:latin typeface="Bebas Neue Regular" pitchFamily="50" charset="0"/>
              </a:defRPr>
            </a:lvl1pPr>
          </a:lstStyle>
          <a:p>
            <a:pPr lvl="0"/>
            <a:r>
              <a:rPr lang="en-US" altLang="ja-JP" dirty="0"/>
              <a:t>Text Here</a:t>
            </a:r>
            <a:endParaRPr lang="en-US" dirty="0"/>
          </a:p>
        </p:txBody>
      </p:sp>
      <p:sp>
        <p:nvSpPr>
          <p:cNvPr id="65" name="テキスト プレースホルダー 11"/>
          <p:cNvSpPr>
            <a:spLocks noGrp="1"/>
          </p:cNvSpPr>
          <p:nvPr>
            <p:ph type="body" sz="quarter" idx="67" hasCustomPrompt="1"/>
          </p:nvPr>
        </p:nvSpPr>
        <p:spPr>
          <a:xfrm>
            <a:off x="3238550" y="8585221"/>
            <a:ext cx="4932548" cy="876454"/>
          </a:xfrm>
        </p:spPr>
        <p:txBody>
          <a:bodyPr anchor="t">
            <a:noAutofit/>
          </a:bodyPr>
          <a:lstStyle>
            <a:lvl1pPr algn="l">
              <a:defRPr sz="2000">
                <a:solidFill>
                  <a:schemeClr val="bg1"/>
                </a:solidFill>
                <a:latin typeface="+mn-lt"/>
              </a:defRPr>
            </a:lvl1pPr>
          </a:lstStyle>
          <a:p>
            <a:pPr lvl="0"/>
            <a:r>
              <a:rPr lang="en-US" altLang="ja-JP" dirty="0"/>
              <a:t>Text Here</a:t>
            </a:r>
            <a:endParaRPr lang="en-US" dirty="0"/>
          </a:p>
        </p:txBody>
      </p:sp>
      <p:cxnSp>
        <p:nvCxnSpPr>
          <p:cNvPr id="67" name="直線コネクタ 66"/>
          <p:cNvCxnSpPr>
            <a:stCxn id="14" idx="6"/>
            <a:endCxn id="54" idx="1"/>
          </p:cNvCxnSpPr>
          <p:nvPr userDrawn="1"/>
        </p:nvCxnSpPr>
        <p:spPr>
          <a:xfrm flipV="1">
            <a:off x="9791278" y="2587005"/>
            <a:ext cx="540060" cy="450261"/>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68" name="直線コネクタ 66"/>
          <p:cNvCxnSpPr>
            <a:stCxn id="37" idx="6"/>
            <a:endCxn id="56" idx="1"/>
          </p:cNvCxnSpPr>
          <p:nvPr userDrawn="1"/>
        </p:nvCxnSpPr>
        <p:spPr>
          <a:xfrm flipV="1">
            <a:off x="12347562" y="4092994"/>
            <a:ext cx="504056" cy="43284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1" name="直線コネクタ 66"/>
          <p:cNvCxnSpPr>
            <a:stCxn id="30" idx="0"/>
            <a:endCxn id="60" idx="1"/>
          </p:cNvCxnSpPr>
          <p:nvPr userDrawn="1"/>
        </p:nvCxnSpPr>
        <p:spPr>
          <a:xfrm rot="16200000" flipH="1" flipV="1">
            <a:off x="3538778" y="990844"/>
            <a:ext cx="209634" cy="5994666"/>
          </a:xfrm>
          <a:prstGeom prst="bentConnector4">
            <a:avLst>
              <a:gd name="adj1" fmla="val -163519"/>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4" name="直線コネクタ 66"/>
          <p:cNvCxnSpPr>
            <a:stCxn id="39" idx="6"/>
            <a:endCxn id="58" idx="1"/>
          </p:cNvCxnSpPr>
          <p:nvPr userDrawn="1"/>
        </p:nvCxnSpPr>
        <p:spPr>
          <a:xfrm flipV="1">
            <a:off x="12347562" y="6835477"/>
            <a:ext cx="504056" cy="390657"/>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77" name="直線コネクタ 66"/>
          <p:cNvCxnSpPr>
            <a:stCxn id="35" idx="0"/>
            <a:endCxn id="62" idx="1"/>
          </p:cNvCxnSpPr>
          <p:nvPr userDrawn="1"/>
        </p:nvCxnSpPr>
        <p:spPr>
          <a:xfrm rot="16200000" flipV="1">
            <a:off x="3547301" y="3490033"/>
            <a:ext cx="192589" cy="5994666"/>
          </a:xfrm>
          <a:prstGeom prst="bentConnector4">
            <a:avLst>
              <a:gd name="adj1" fmla="val 386841"/>
              <a:gd name="adj2" fmla="val 10381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cxnSp>
        <p:nvCxnSpPr>
          <p:cNvPr id="80" name="直線コネクタ 66"/>
          <p:cNvCxnSpPr>
            <a:stCxn id="16" idx="1"/>
            <a:endCxn id="64" idx="1"/>
          </p:cNvCxnSpPr>
          <p:nvPr userDrawn="1"/>
        </p:nvCxnSpPr>
        <p:spPr>
          <a:xfrm rot="16200000" flipH="1" flipV="1">
            <a:off x="5932808" y="5550108"/>
            <a:ext cx="88615" cy="5477131"/>
          </a:xfrm>
          <a:prstGeom prst="bentConnector4">
            <a:avLst>
              <a:gd name="adj1" fmla="val -292087"/>
              <a:gd name="adj2" fmla="val 104174"/>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02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000"/>
                            </p:stCondLst>
                            <p:childTnLst>
                              <p:par>
                                <p:cTn id="20" presetID="49" presetClass="entr" presetSubtype="0" decel="10000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 calcmode="lin" valueType="num">
                                      <p:cBhvr>
                                        <p:cTn id="24" dur="500" fill="hold"/>
                                        <p:tgtEl>
                                          <p:spTgt spid="15"/>
                                        </p:tgtEl>
                                        <p:attrNameLst>
                                          <p:attrName>style.rotation</p:attrName>
                                        </p:attrNameLst>
                                      </p:cBhvr>
                                      <p:tavLst>
                                        <p:tav tm="0">
                                          <p:val>
                                            <p:fltVal val="360"/>
                                          </p:val>
                                        </p:tav>
                                        <p:tav tm="100000">
                                          <p:val>
                                            <p:fltVal val="0"/>
                                          </p:val>
                                        </p:tav>
                                      </p:tavLst>
                                    </p:anim>
                                    <p:animEffect transition="in" filter="fade">
                                      <p:cBhvr>
                                        <p:cTn id="25" dur="500"/>
                                        <p:tgtEl>
                                          <p:spTgt spid="15"/>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300" fill="hold"/>
                                        <p:tgtEl>
                                          <p:spTgt spid="14"/>
                                        </p:tgtEl>
                                        <p:attrNameLst>
                                          <p:attrName>ppt_w</p:attrName>
                                        </p:attrNameLst>
                                      </p:cBhvr>
                                      <p:tavLst>
                                        <p:tav tm="0">
                                          <p:val>
                                            <p:fltVal val="0"/>
                                          </p:val>
                                        </p:tav>
                                        <p:tav tm="100000">
                                          <p:val>
                                            <p:strVal val="#ppt_w"/>
                                          </p:val>
                                        </p:tav>
                                      </p:tavLst>
                                    </p:anim>
                                    <p:anim calcmode="lin" valueType="num">
                                      <p:cBhvr>
                                        <p:cTn id="29" dur="300" fill="hold"/>
                                        <p:tgtEl>
                                          <p:spTgt spid="14"/>
                                        </p:tgtEl>
                                        <p:attrNameLst>
                                          <p:attrName>ppt_h</p:attrName>
                                        </p:attrNameLst>
                                      </p:cBhvr>
                                      <p:tavLst>
                                        <p:tav tm="0">
                                          <p:val>
                                            <p:fltVal val="0"/>
                                          </p:val>
                                        </p:tav>
                                        <p:tav tm="100000">
                                          <p:val>
                                            <p:strVal val="#ppt_h"/>
                                          </p:val>
                                        </p:tav>
                                      </p:tavLst>
                                    </p:anim>
                                    <p:anim calcmode="lin" valueType="num">
                                      <p:cBhvr>
                                        <p:cTn id="30" dur="300" fill="hold"/>
                                        <p:tgtEl>
                                          <p:spTgt spid="14"/>
                                        </p:tgtEl>
                                        <p:attrNameLst>
                                          <p:attrName>style.rotation</p:attrName>
                                        </p:attrNameLst>
                                      </p:cBhvr>
                                      <p:tavLst>
                                        <p:tav tm="0">
                                          <p:val>
                                            <p:fltVal val="360"/>
                                          </p:val>
                                        </p:tav>
                                        <p:tav tm="100000">
                                          <p:val>
                                            <p:fltVal val="0"/>
                                          </p:val>
                                        </p:tav>
                                      </p:tavLst>
                                    </p:anim>
                                    <p:animEffect transition="in" filter="fade">
                                      <p:cBhvr>
                                        <p:cTn id="31" dur="300"/>
                                        <p:tgtEl>
                                          <p:spTgt spid="1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 calcmode="lin" valueType="num">
                                      <p:cBhvr>
                                        <p:cTn id="36" dur="500" fill="hold"/>
                                        <p:tgtEl>
                                          <p:spTgt spid="18"/>
                                        </p:tgtEl>
                                        <p:attrNameLst>
                                          <p:attrName>style.rotation</p:attrName>
                                        </p:attrNameLst>
                                      </p:cBhvr>
                                      <p:tavLst>
                                        <p:tav tm="0">
                                          <p:val>
                                            <p:fltVal val="360"/>
                                          </p:val>
                                        </p:tav>
                                        <p:tav tm="100000">
                                          <p:val>
                                            <p:fltVal val="0"/>
                                          </p:val>
                                        </p:tav>
                                      </p:tavLst>
                                    </p:anim>
                                    <p:animEffect transition="in" filter="fade">
                                      <p:cBhvr>
                                        <p:cTn id="37" dur="500"/>
                                        <p:tgtEl>
                                          <p:spTgt spid="18"/>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300" fill="hold"/>
                                        <p:tgtEl>
                                          <p:spTgt spid="16"/>
                                        </p:tgtEl>
                                        <p:attrNameLst>
                                          <p:attrName>ppt_w</p:attrName>
                                        </p:attrNameLst>
                                      </p:cBhvr>
                                      <p:tavLst>
                                        <p:tav tm="0">
                                          <p:val>
                                            <p:fltVal val="0"/>
                                          </p:val>
                                        </p:tav>
                                        <p:tav tm="100000">
                                          <p:val>
                                            <p:strVal val="#ppt_w"/>
                                          </p:val>
                                        </p:tav>
                                      </p:tavLst>
                                    </p:anim>
                                    <p:anim calcmode="lin" valueType="num">
                                      <p:cBhvr>
                                        <p:cTn id="41" dur="300" fill="hold"/>
                                        <p:tgtEl>
                                          <p:spTgt spid="16"/>
                                        </p:tgtEl>
                                        <p:attrNameLst>
                                          <p:attrName>ppt_h</p:attrName>
                                        </p:attrNameLst>
                                      </p:cBhvr>
                                      <p:tavLst>
                                        <p:tav tm="0">
                                          <p:val>
                                            <p:fltVal val="0"/>
                                          </p:val>
                                        </p:tav>
                                        <p:tav tm="100000">
                                          <p:val>
                                            <p:strVal val="#ppt_h"/>
                                          </p:val>
                                        </p:tav>
                                      </p:tavLst>
                                    </p:anim>
                                    <p:anim calcmode="lin" valueType="num">
                                      <p:cBhvr>
                                        <p:cTn id="42" dur="300" fill="hold"/>
                                        <p:tgtEl>
                                          <p:spTgt spid="16"/>
                                        </p:tgtEl>
                                        <p:attrNameLst>
                                          <p:attrName>style.rotation</p:attrName>
                                        </p:attrNameLst>
                                      </p:cBhvr>
                                      <p:tavLst>
                                        <p:tav tm="0">
                                          <p:val>
                                            <p:fltVal val="360"/>
                                          </p:val>
                                        </p:tav>
                                        <p:tav tm="100000">
                                          <p:val>
                                            <p:fltVal val="0"/>
                                          </p:val>
                                        </p:tav>
                                      </p:tavLst>
                                    </p:anim>
                                    <p:animEffect transition="in" filter="fade">
                                      <p:cBhvr>
                                        <p:cTn id="43" dur="300"/>
                                        <p:tgtEl>
                                          <p:spTgt spid="1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 calcmode="lin" valueType="num">
                                      <p:cBhvr>
                                        <p:cTn id="48" dur="500" fill="hold"/>
                                        <p:tgtEl>
                                          <p:spTgt spid="31"/>
                                        </p:tgtEl>
                                        <p:attrNameLst>
                                          <p:attrName>style.rotation</p:attrName>
                                        </p:attrNameLst>
                                      </p:cBhvr>
                                      <p:tavLst>
                                        <p:tav tm="0">
                                          <p:val>
                                            <p:fltVal val="360"/>
                                          </p:val>
                                        </p:tav>
                                        <p:tav tm="100000">
                                          <p:val>
                                            <p:fltVal val="0"/>
                                          </p:val>
                                        </p:tav>
                                      </p:tavLst>
                                    </p:anim>
                                    <p:animEffect transition="in" filter="fade">
                                      <p:cBhvr>
                                        <p:cTn id="49" dur="500"/>
                                        <p:tgtEl>
                                          <p:spTgt spid="31"/>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300" fill="hold"/>
                                        <p:tgtEl>
                                          <p:spTgt spid="30"/>
                                        </p:tgtEl>
                                        <p:attrNameLst>
                                          <p:attrName>ppt_w</p:attrName>
                                        </p:attrNameLst>
                                      </p:cBhvr>
                                      <p:tavLst>
                                        <p:tav tm="0">
                                          <p:val>
                                            <p:fltVal val="0"/>
                                          </p:val>
                                        </p:tav>
                                        <p:tav tm="100000">
                                          <p:val>
                                            <p:strVal val="#ppt_w"/>
                                          </p:val>
                                        </p:tav>
                                      </p:tavLst>
                                    </p:anim>
                                    <p:anim calcmode="lin" valueType="num">
                                      <p:cBhvr>
                                        <p:cTn id="53" dur="300" fill="hold"/>
                                        <p:tgtEl>
                                          <p:spTgt spid="30"/>
                                        </p:tgtEl>
                                        <p:attrNameLst>
                                          <p:attrName>ppt_h</p:attrName>
                                        </p:attrNameLst>
                                      </p:cBhvr>
                                      <p:tavLst>
                                        <p:tav tm="0">
                                          <p:val>
                                            <p:fltVal val="0"/>
                                          </p:val>
                                        </p:tav>
                                        <p:tav tm="100000">
                                          <p:val>
                                            <p:strVal val="#ppt_h"/>
                                          </p:val>
                                        </p:tav>
                                      </p:tavLst>
                                    </p:anim>
                                    <p:anim calcmode="lin" valueType="num">
                                      <p:cBhvr>
                                        <p:cTn id="54" dur="300" fill="hold"/>
                                        <p:tgtEl>
                                          <p:spTgt spid="30"/>
                                        </p:tgtEl>
                                        <p:attrNameLst>
                                          <p:attrName>style.rotation</p:attrName>
                                        </p:attrNameLst>
                                      </p:cBhvr>
                                      <p:tavLst>
                                        <p:tav tm="0">
                                          <p:val>
                                            <p:fltVal val="360"/>
                                          </p:val>
                                        </p:tav>
                                        <p:tav tm="100000">
                                          <p:val>
                                            <p:fltVal val="0"/>
                                          </p:val>
                                        </p:tav>
                                      </p:tavLst>
                                    </p:anim>
                                    <p:animEffect transition="in" filter="fade">
                                      <p:cBhvr>
                                        <p:cTn id="55" dur="300"/>
                                        <p:tgtEl>
                                          <p:spTgt spid="30"/>
                                        </p:tgtEl>
                                      </p:cBhvr>
                                    </p:animEffect>
                                  </p:childTnLst>
                                </p:cTn>
                              </p:par>
                              <p:par>
                                <p:cTn id="56" presetID="49" presetClass="entr" presetSubtype="0" decel="10000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360"/>
                                          </p:val>
                                        </p:tav>
                                        <p:tav tm="100000">
                                          <p:val>
                                            <p:fltVal val="0"/>
                                          </p:val>
                                        </p:tav>
                                      </p:tavLst>
                                    </p:anim>
                                    <p:animEffect transition="in" filter="fade">
                                      <p:cBhvr>
                                        <p:cTn id="61" dur="500"/>
                                        <p:tgtEl>
                                          <p:spTgt spid="36"/>
                                        </p:tgtEl>
                                      </p:cBhvr>
                                    </p:animEffect>
                                  </p:childTnLst>
                                </p:cTn>
                              </p:par>
                              <p:par>
                                <p:cTn id="62" presetID="49" presetClass="entr" presetSubtype="0" decel="10000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300" fill="hold"/>
                                        <p:tgtEl>
                                          <p:spTgt spid="35"/>
                                        </p:tgtEl>
                                        <p:attrNameLst>
                                          <p:attrName>ppt_w</p:attrName>
                                        </p:attrNameLst>
                                      </p:cBhvr>
                                      <p:tavLst>
                                        <p:tav tm="0">
                                          <p:val>
                                            <p:fltVal val="0"/>
                                          </p:val>
                                        </p:tav>
                                        <p:tav tm="100000">
                                          <p:val>
                                            <p:strVal val="#ppt_w"/>
                                          </p:val>
                                        </p:tav>
                                      </p:tavLst>
                                    </p:anim>
                                    <p:anim calcmode="lin" valueType="num">
                                      <p:cBhvr>
                                        <p:cTn id="65" dur="300" fill="hold"/>
                                        <p:tgtEl>
                                          <p:spTgt spid="35"/>
                                        </p:tgtEl>
                                        <p:attrNameLst>
                                          <p:attrName>ppt_h</p:attrName>
                                        </p:attrNameLst>
                                      </p:cBhvr>
                                      <p:tavLst>
                                        <p:tav tm="0">
                                          <p:val>
                                            <p:fltVal val="0"/>
                                          </p:val>
                                        </p:tav>
                                        <p:tav tm="100000">
                                          <p:val>
                                            <p:strVal val="#ppt_h"/>
                                          </p:val>
                                        </p:tav>
                                      </p:tavLst>
                                    </p:anim>
                                    <p:anim calcmode="lin" valueType="num">
                                      <p:cBhvr>
                                        <p:cTn id="66" dur="300" fill="hold"/>
                                        <p:tgtEl>
                                          <p:spTgt spid="35"/>
                                        </p:tgtEl>
                                        <p:attrNameLst>
                                          <p:attrName>style.rotation</p:attrName>
                                        </p:attrNameLst>
                                      </p:cBhvr>
                                      <p:tavLst>
                                        <p:tav tm="0">
                                          <p:val>
                                            <p:fltVal val="360"/>
                                          </p:val>
                                        </p:tav>
                                        <p:tav tm="100000">
                                          <p:val>
                                            <p:fltVal val="0"/>
                                          </p:val>
                                        </p:tav>
                                      </p:tavLst>
                                    </p:anim>
                                    <p:animEffect transition="in" filter="fade">
                                      <p:cBhvr>
                                        <p:cTn id="67" dur="300"/>
                                        <p:tgtEl>
                                          <p:spTgt spid="35"/>
                                        </p:tgtEl>
                                      </p:cBhvr>
                                    </p:animEffect>
                                  </p:childTnLst>
                                </p:cTn>
                              </p:par>
                              <p:par>
                                <p:cTn id="68" presetID="49" presetClass="entr" presetSubtype="0" decel="10000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 calcmode="lin" valueType="num">
                                      <p:cBhvr>
                                        <p:cTn id="72" dur="500" fill="hold"/>
                                        <p:tgtEl>
                                          <p:spTgt spid="38"/>
                                        </p:tgtEl>
                                        <p:attrNameLst>
                                          <p:attrName>style.rotation</p:attrName>
                                        </p:attrNameLst>
                                      </p:cBhvr>
                                      <p:tavLst>
                                        <p:tav tm="0">
                                          <p:val>
                                            <p:fltVal val="360"/>
                                          </p:val>
                                        </p:tav>
                                        <p:tav tm="100000">
                                          <p:val>
                                            <p:fltVal val="0"/>
                                          </p:val>
                                        </p:tav>
                                      </p:tavLst>
                                    </p:anim>
                                    <p:animEffect transition="in" filter="fade">
                                      <p:cBhvr>
                                        <p:cTn id="73" dur="500"/>
                                        <p:tgtEl>
                                          <p:spTgt spid="38"/>
                                        </p:tgtEl>
                                      </p:cBhvr>
                                    </p:animEffect>
                                  </p:childTnLst>
                                </p:cTn>
                              </p:par>
                              <p:par>
                                <p:cTn id="74" presetID="49" presetClass="entr" presetSubtype="0" decel="10000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p:cTn id="76" dur="300" fill="hold"/>
                                        <p:tgtEl>
                                          <p:spTgt spid="37"/>
                                        </p:tgtEl>
                                        <p:attrNameLst>
                                          <p:attrName>ppt_w</p:attrName>
                                        </p:attrNameLst>
                                      </p:cBhvr>
                                      <p:tavLst>
                                        <p:tav tm="0">
                                          <p:val>
                                            <p:fltVal val="0"/>
                                          </p:val>
                                        </p:tav>
                                        <p:tav tm="100000">
                                          <p:val>
                                            <p:strVal val="#ppt_w"/>
                                          </p:val>
                                        </p:tav>
                                      </p:tavLst>
                                    </p:anim>
                                    <p:anim calcmode="lin" valueType="num">
                                      <p:cBhvr>
                                        <p:cTn id="77" dur="300" fill="hold"/>
                                        <p:tgtEl>
                                          <p:spTgt spid="37"/>
                                        </p:tgtEl>
                                        <p:attrNameLst>
                                          <p:attrName>ppt_h</p:attrName>
                                        </p:attrNameLst>
                                      </p:cBhvr>
                                      <p:tavLst>
                                        <p:tav tm="0">
                                          <p:val>
                                            <p:fltVal val="0"/>
                                          </p:val>
                                        </p:tav>
                                        <p:tav tm="100000">
                                          <p:val>
                                            <p:strVal val="#ppt_h"/>
                                          </p:val>
                                        </p:tav>
                                      </p:tavLst>
                                    </p:anim>
                                    <p:anim calcmode="lin" valueType="num">
                                      <p:cBhvr>
                                        <p:cTn id="78" dur="300" fill="hold"/>
                                        <p:tgtEl>
                                          <p:spTgt spid="37"/>
                                        </p:tgtEl>
                                        <p:attrNameLst>
                                          <p:attrName>style.rotation</p:attrName>
                                        </p:attrNameLst>
                                      </p:cBhvr>
                                      <p:tavLst>
                                        <p:tav tm="0">
                                          <p:val>
                                            <p:fltVal val="360"/>
                                          </p:val>
                                        </p:tav>
                                        <p:tav tm="100000">
                                          <p:val>
                                            <p:fltVal val="0"/>
                                          </p:val>
                                        </p:tav>
                                      </p:tavLst>
                                    </p:anim>
                                    <p:animEffect transition="in" filter="fade">
                                      <p:cBhvr>
                                        <p:cTn id="79" dur="300"/>
                                        <p:tgtEl>
                                          <p:spTgt spid="37"/>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 calcmode="lin" valueType="num">
                                      <p:cBhvr>
                                        <p:cTn id="84" dur="500" fill="hold"/>
                                        <p:tgtEl>
                                          <p:spTgt spid="40"/>
                                        </p:tgtEl>
                                        <p:attrNameLst>
                                          <p:attrName>style.rotation</p:attrName>
                                        </p:attrNameLst>
                                      </p:cBhvr>
                                      <p:tavLst>
                                        <p:tav tm="0">
                                          <p:val>
                                            <p:fltVal val="360"/>
                                          </p:val>
                                        </p:tav>
                                        <p:tav tm="100000">
                                          <p:val>
                                            <p:fltVal val="0"/>
                                          </p:val>
                                        </p:tav>
                                      </p:tavLst>
                                    </p:anim>
                                    <p:animEffect transition="in" filter="fade">
                                      <p:cBhvr>
                                        <p:cTn id="85" dur="500"/>
                                        <p:tgtEl>
                                          <p:spTgt spid="40"/>
                                        </p:tgtEl>
                                      </p:cBhvr>
                                    </p:animEffect>
                                  </p:childTnLst>
                                </p:cTn>
                              </p:par>
                              <p:par>
                                <p:cTn id="86" presetID="49" presetClass="entr" presetSubtype="0" decel="100000" fill="hold" grpId="0" nodeType="with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p:cTn id="88" dur="300" fill="hold"/>
                                        <p:tgtEl>
                                          <p:spTgt spid="39"/>
                                        </p:tgtEl>
                                        <p:attrNameLst>
                                          <p:attrName>ppt_w</p:attrName>
                                        </p:attrNameLst>
                                      </p:cBhvr>
                                      <p:tavLst>
                                        <p:tav tm="0">
                                          <p:val>
                                            <p:fltVal val="0"/>
                                          </p:val>
                                        </p:tav>
                                        <p:tav tm="100000">
                                          <p:val>
                                            <p:strVal val="#ppt_w"/>
                                          </p:val>
                                        </p:tav>
                                      </p:tavLst>
                                    </p:anim>
                                    <p:anim calcmode="lin" valueType="num">
                                      <p:cBhvr>
                                        <p:cTn id="89" dur="300" fill="hold"/>
                                        <p:tgtEl>
                                          <p:spTgt spid="39"/>
                                        </p:tgtEl>
                                        <p:attrNameLst>
                                          <p:attrName>ppt_h</p:attrName>
                                        </p:attrNameLst>
                                      </p:cBhvr>
                                      <p:tavLst>
                                        <p:tav tm="0">
                                          <p:val>
                                            <p:fltVal val="0"/>
                                          </p:val>
                                        </p:tav>
                                        <p:tav tm="100000">
                                          <p:val>
                                            <p:strVal val="#ppt_h"/>
                                          </p:val>
                                        </p:tav>
                                      </p:tavLst>
                                    </p:anim>
                                    <p:anim calcmode="lin" valueType="num">
                                      <p:cBhvr>
                                        <p:cTn id="90" dur="300" fill="hold"/>
                                        <p:tgtEl>
                                          <p:spTgt spid="39"/>
                                        </p:tgtEl>
                                        <p:attrNameLst>
                                          <p:attrName>style.rotation</p:attrName>
                                        </p:attrNameLst>
                                      </p:cBhvr>
                                      <p:tavLst>
                                        <p:tav tm="0">
                                          <p:val>
                                            <p:fltVal val="360"/>
                                          </p:val>
                                        </p:tav>
                                        <p:tav tm="100000">
                                          <p:val>
                                            <p:fltVal val="0"/>
                                          </p:val>
                                        </p:tav>
                                      </p:tavLst>
                                    </p:anim>
                                    <p:animEffect transition="in" filter="fade">
                                      <p:cBhvr>
                                        <p:cTn id="91" dur="300"/>
                                        <p:tgtEl>
                                          <p:spTgt spid="39"/>
                                        </p:tgtEl>
                                      </p:cBhvr>
                                    </p:animEffect>
                                  </p:childTnLst>
                                </p:cTn>
                              </p:par>
                            </p:childTnLst>
                          </p:cTn>
                        </p:par>
                        <p:par>
                          <p:cTn id="92" fill="hold">
                            <p:stCondLst>
                              <p:cond delay="1500"/>
                            </p:stCondLst>
                            <p:childTnLst>
                              <p:par>
                                <p:cTn id="93" presetID="16" presetClass="entr" presetSubtype="42" fill="hold" nodeType="after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outHorizontal)">
                                      <p:cBhvr>
                                        <p:cTn id="95" dur="500"/>
                                        <p:tgtEl>
                                          <p:spTgt spid="19"/>
                                        </p:tgtEl>
                                      </p:cBhvr>
                                    </p:animEffect>
                                  </p:childTnLst>
                                </p:cTn>
                              </p:par>
                              <p:par>
                                <p:cTn id="96" presetID="16" presetClass="entr" presetSubtype="37"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outVertical)">
                                      <p:cBhvr>
                                        <p:cTn id="98" dur="500"/>
                                        <p:tgtEl>
                                          <p:spTgt spid="46"/>
                                        </p:tgtEl>
                                      </p:cBhvr>
                                    </p:animEffect>
                                  </p:childTnLst>
                                </p:cTn>
                              </p:par>
                              <p:par>
                                <p:cTn id="99" presetID="16" presetClass="entr" presetSubtype="37"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barn(outVertical)">
                                      <p:cBhvr>
                                        <p:cTn id="101" dur="500"/>
                                        <p:tgtEl>
                                          <p:spTgt spid="42"/>
                                        </p:tgtEl>
                                      </p:cBhvr>
                                    </p:animEffect>
                                  </p:childTnLst>
                                </p:cTn>
                              </p:par>
                            </p:childTnLst>
                          </p:cTn>
                        </p:par>
                        <p:par>
                          <p:cTn id="102" fill="hold">
                            <p:stCondLst>
                              <p:cond delay="2000"/>
                            </p:stCondLst>
                            <p:childTnLst>
                              <p:par>
                                <p:cTn id="103" presetID="22" presetClass="entr" presetSubtype="8" fill="hold" nodeType="afterEffect">
                                  <p:stCondLst>
                                    <p:cond delay="250"/>
                                  </p:stCondLst>
                                  <p:childTnLst>
                                    <p:set>
                                      <p:cBhvr>
                                        <p:cTn id="104" dur="1" fill="hold">
                                          <p:stCondLst>
                                            <p:cond delay="0"/>
                                          </p:stCondLst>
                                        </p:cTn>
                                        <p:tgtEl>
                                          <p:spTgt spid="67"/>
                                        </p:tgtEl>
                                        <p:attrNameLst>
                                          <p:attrName>style.visibility</p:attrName>
                                        </p:attrNameLst>
                                      </p:cBhvr>
                                      <p:to>
                                        <p:strVal val="visible"/>
                                      </p:to>
                                    </p:set>
                                    <p:animEffect transition="in" filter="wipe(left)">
                                      <p:cBhvr>
                                        <p:cTn id="105" dur="500"/>
                                        <p:tgtEl>
                                          <p:spTgt spid="67"/>
                                        </p:tgtEl>
                                      </p:cBhvr>
                                    </p:animEffect>
                                  </p:childTnLst>
                                </p:cTn>
                              </p:par>
                            </p:childTnLst>
                          </p:cTn>
                        </p:par>
                        <p:par>
                          <p:cTn id="106" fill="hold">
                            <p:stCondLst>
                              <p:cond delay="2750"/>
                            </p:stCondLst>
                            <p:childTnLst>
                              <p:par>
                                <p:cTn id="107" presetID="10" presetClass="entr" presetSubtype="0" fill="hold" grpId="0" nodeType="afterEffect">
                                  <p:stCondLst>
                                    <p:cond delay="0"/>
                                  </p:stCondLst>
                                  <p:childTnLst>
                                    <p:set>
                                      <p:cBhvr>
                                        <p:cTn id="108" dur="1" fill="hold">
                                          <p:stCondLst>
                                            <p:cond delay="0"/>
                                          </p:stCondLst>
                                        </p:cTn>
                                        <p:tgtEl>
                                          <p:spTgt spid="54">
                                            <p:txEl>
                                              <p:pRg st="0" end="0"/>
                                            </p:txEl>
                                          </p:spTgt>
                                        </p:tgtEl>
                                        <p:attrNameLst>
                                          <p:attrName>style.visibility</p:attrName>
                                        </p:attrNameLst>
                                      </p:cBhvr>
                                      <p:to>
                                        <p:strVal val="visible"/>
                                      </p:to>
                                    </p:set>
                                    <p:animEffect transition="in" filter="fade">
                                      <p:cBhvr>
                                        <p:cTn id="109" dur="500"/>
                                        <p:tgtEl>
                                          <p:spTgt spid="54">
                                            <p:txEl>
                                              <p:pRg st="0" end="0"/>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5">
                                            <p:txEl>
                                              <p:pRg st="0" end="0"/>
                                            </p:txEl>
                                          </p:spTgt>
                                        </p:tgtEl>
                                        <p:attrNameLst>
                                          <p:attrName>style.visibility</p:attrName>
                                        </p:attrNameLst>
                                      </p:cBhvr>
                                      <p:to>
                                        <p:strVal val="visible"/>
                                      </p:to>
                                    </p:set>
                                    <p:animEffect transition="in" filter="fade">
                                      <p:cBhvr>
                                        <p:cTn id="112" dur="500"/>
                                        <p:tgtEl>
                                          <p:spTgt spid="55">
                                            <p:txEl>
                                              <p:pRg st="0" end="0"/>
                                            </p:txEl>
                                          </p:spTgt>
                                        </p:tgtEl>
                                      </p:cBhvr>
                                    </p:animEffect>
                                  </p:childTnLst>
                                </p:cTn>
                              </p:par>
                            </p:childTnLst>
                          </p:cTn>
                        </p:par>
                        <p:par>
                          <p:cTn id="113" fill="hold">
                            <p:stCondLst>
                              <p:cond delay="3250"/>
                            </p:stCondLst>
                            <p:childTnLst>
                              <p:par>
                                <p:cTn id="114" presetID="22" presetClass="entr" presetSubtype="8" fill="hold" nodeType="afterEffect">
                                  <p:stCondLst>
                                    <p:cond delay="250"/>
                                  </p:stCondLst>
                                  <p:childTnLst>
                                    <p:set>
                                      <p:cBhvr>
                                        <p:cTn id="115" dur="1" fill="hold">
                                          <p:stCondLst>
                                            <p:cond delay="0"/>
                                          </p:stCondLst>
                                        </p:cTn>
                                        <p:tgtEl>
                                          <p:spTgt spid="68"/>
                                        </p:tgtEl>
                                        <p:attrNameLst>
                                          <p:attrName>style.visibility</p:attrName>
                                        </p:attrNameLst>
                                      </p:cBhvr>
                                      <p:to>
                                        <p:strVal val="visible"/>
                                      </p:to>
                                    </p:set>
                                    <p:animEffect transition="in" filter="wipe(left)">
                                      <p:cBhvr>
                                        <p:cTn id="116" dur="500"/>
                                        <p:tgtEl>
                                          <p:spTgt spid="68"/>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6">
                                            <p:txEl>
                                              <p:pRg st="0" end="0"/>
                                            </p:txEl>
                                          </p:spTgt>
                                        </p:tgtEl>
                                        <p:attrNameLst>
                                          <p:attrName>style.visibility</p:attrName>
                                        </p:attrNameLst>
                                      </p:cBhvr>
                                      <p:to>
                                        <p:strVal val="visible"/>
                                      </p:to>
                                    </p:set>
                                    <p:animEffect transition="in" filter="fade">
                                      <p:cBhvr>
                                        <p:cTn id="120" dur="500"/>
                                        <p:tgtEl>
                                          <p:spTgt spid="56">
                                            <p:txEl>
                                              <p:pRg st="0" end="0"/>
                                            </p:txEl>
                                          </p:spTgt>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7">
                                            <p:txEl>
                                              <p:pRg st="0" end="0"/>
                                            </p:txEl>
                                          </p:spTgt>
                                        </p:tgtEl>
                                        <p:attrNameLst>
                                          <p:attrName>style.visibility</p:attrName>
                                        </p:attrNameLst>
                                      </p:cBhvr>
                                      <p:to>
                                        <p:strVal val="visible"/>
                                      </p:to>
                                    </p:set>
                                    <p:animEffect transition="in" filter="fade">
                                      <p:cBhvr>
                                        <p:cTn id="123" dur="500"/>
                                        <p:tgtEl>
                                          <p:spTgt spid="57">
                                            <p:txEl>
                                              <p:pRg st="0" end="0"/>
                                            </p:txEl>
                                          </p:spTgt>
                                        </p:tgtEl>
                                      </p:cBhvr>
                                    </p:animEffect>
                                  </p:childTnLst>
                                </p:cTn>
                              </p:par>
                            </p:childTnLst>
                          </p:cTn>
                        </p:par>
                        <p:par>
                          <p:cTn id="124" fill="hold">
                            <p:stCondLst>
                              <p:cond delay="4500"/>
                            </p:stCondLst>
                            <p:childTnLst>
                              <p:par>
                                <p:cTn id="125" presetID="22" presetClass="entr" presetSubtype="8" fill="hold" nodeType="afterEffect">
                                  <p:stCondLst>
                                    <p:cond delay="250"/>
                                  </p:stCondLst>
                                  <p:childTnLst>
                                    <p:set>
                                      <p:cBhvr>
                                        <p:cTn id="126" dur="1" fill="hold">
                                          <p:stCondLst>
                                            <p:cond delay="0"/>
                                          </p:stCondLst>
                                        </p:cTn>
                                        <p:tgtEl>
                                          <p:spTgt spid="74"/>
                                        </p:tgtEl>
                                        <p:attrNameLst>
                                          <p:attrName>style.visibility</p:attrName>
                                        </p:attrNameLst>
                                      </p:cBhvr>
                                      <p:to>
                                        <p:strVal val="visible"/>
                                      </p:to>
                                    </p:set>
                                    <p:animEffect transition="in" filter="wipe(left)">
                                      <p:cBhvr>
                                        <p:cTn id="127" dur="500"/>
                                        <p:tgtEl>
                                          <p:spTgt spid="74"/>
                                        </p:tgtEl>
                                      </p:cBhvr>
                                    </p:animEffect>
                                  </p:childTnLst>
                                </p:cTn>
                              </p:par>
                            </p:childTnLst>
                          </p:cTn>
                        </p:par>
                        <p:par>
                          <p:cTn id="128" fill="hold">
                            <p:stCondLst>
                              <p:cond delay="5250"/>
                            </p:stCondLst>
                            <p:childTnLst>
                              <p:par>
                                <p:cTn id="129" presetID="10" presetClass="entr" presetSubtype="0" fill="hold" grpId="0" nodeType="afterEffect">
                                  <p:stCondLst>
                                    <p:cond delay="0"/>
                                  </p:stCondLst>
                                  <p:childTnLst>
                                    <p:set>
                                      <p:cBhvr>
                                        <p:cTn id="130" dur="1" fill="hold">
                                          <p:stCondLst>
                                            <p:cond delay="0"/>
                                          </p:stCondLst>
                                        </p:cTn>
                                        <p:tgtEl>
                                          <p:spTgt spid="58">
                                            <p:txEl>
                                              <p:pRg st="0" end="0"/>
                                            </p:txEl>
                                          </p:spTgt>
                                        </p:tgtEl>
                                        <p:attrNameLst>
                                          <p:attrName>style.visibility</p:attrName>
                                        </p:attrNameLst>
                                      </p:cBhvr>
                                      <p:to>
                                        <p:strVal val="visible"/>
                                      </p:to>
                                    </p:set>
                                    <p:animEffect transition="in" filter="fade">
                                      <p:cBhvr>
                                        <p:cTn id="131" dur="500"/>
                                        <p:tgtEl>
                                          <p:spTgt spid="58">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9">
                                            <p:txEl>
                                              <p:pRg st="0" end="0"/>
                                            </p:txEl>
                                          </p:spTgt>
                                        </p:tgtEl>
                                        <p:attrNameLst>
                                          <p:attrName>style.visibility</p:attrName>
                                        </p:attrNameLst>
                                      </p:cBhvr>
                                      <p:to>
                                        <p:strVal val="visible"/>
                                      </p:to>
                                    </p:set>
                                    <p:animEffect transition="in" filter="fade">
                                      <p:cBhvr>
                                        <p:cTn id="134" dur="500"/>
                                        <p:tgtEl>
                                          <p:spTgt spid="59">
                                            <p:txEl>
                                              <p:pRg st="0" end="0"/>
                                            </p:txEl>
                                          </p:spTgt>
                                        </p:tgtEl>
                                      </p:cBhvr>
                                    </p:animEffect>
                                  </p:childTnLst>
                                </p:cTn>
                              </p:par>
                            </p:childTnLst>
                          </p:cTn>
                        </p:par>
                        <p:par>
                          <p:cTn id="135" fill="hold">
                            <p:stCondLst>
                              <p:cond delay="5750"/>
                            </p:stCondLst>
                            <p:childTnLst>
                              <p:par>
                                <p:cTn id="136" presetID="22" presetClass="entr" presetSubtype="2" fill="hold" nodeType="afterEffect">
                                  <p:stCondLst>
                                    <p:cond delay="250"/>
                                  </p:stCondLst>
                                  <p:childTnLst>
                                    <p:set>
                                      <p:cBhvr>
                                        <p:cTn id="137" dur="1" fill="hold">
                                          <p:stCondLst>
                                            <p:cond delay="0"/>
                                          </p:stCondLst>
                                        </p:cTn>
                                        <p:tgtEl>
                                          <p:spTgt spid="71"/>
                                        </p:tgtEl>
                                        <p:attrNameLst>
                                          <p:attrName>style.visibility</p:attrName>
                                        </p:attrNameLst>
                                      </p:cBhvr>
                                      <p:to>
                                        <p:strVal val="visible"/>
                                      </p:to>
                                    </p:set>
                                    <p:animEffect transition="in" filter="wipe(right)">
                                      <p:cBhvr>
                                        <p:cTn id="138" dur="500"/>
                                        <p:tgtEl>
                                          <p:spTgt spid="71"/>
                                        </p:tgtEl>
                                      </p:cBhvr>
                                    </p:animEffect>
                                  </p:childTnLst>
                                </p:cTn>
                              </p:par>
                            </p:childTnLst>
                          </p:cTn>
                        </p:par>
                        <p:par>
                          <p:cTn id="139" fill="hold">
                            <p:stCondLst>
                              <p:cond delay="6500"/>
                            </p:stCondLst>
                            <p:childTnLst>
                              <p:par>
                                <p:cTn id="140" presetID="10" presetClass="entr" presetSubtype="0" fill="hold" grpId="0" nodeType="afterEffect">
                                  <p:stCondLst>
                                    <p:cond delay="0"/>
                                  </p:stCondLst>
                                  <p:childTnLst>
                                    <p:set>
                                      <p:cBhvr>
                                        <p:cTn id="141" dur="1" fill="hold">
                                          <p:stCondLst>
                                            <p:cond delay="0"/>
                                          </p:stCondLst>
                                        </p:cTn>
                                        <p:tgtEl>
                                          <p:spTgt spid="60">
                                            <p:txEl>
                                              <p:pRg st="0" end="0"/>
                                            </p:txEl>
                                          </p:spTgt>
                                        </p:tgtEl>
                                        <p:attrNameLst>
                                          <p:attrName>style.visibility</p:attrName>
                                        </p:attrNameLst>
                                      </p:cBhvr>
                                      <p:to>
                                        <p:strVal val="visible"/>
                                      </p:to>
                                    </p:set>
                                    <p:animEffect transition="in" filter="fade">
                                      <p:cBhvr>
                                        <p:cTn id="142" dur="500"/>
                                        <p:tgtEl>
                                          <p:spTgt spid="60">
                                            <p:txEl>
                                              <p:pRg st="0" end="0"/>
                                            </p:txEl>
                                          </p:spTgt>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61">
                                            <p:txEl>
                                              <p:pRg st="0" end="0"/>
                                            </p:txEl>
                                          </p:spTgt>
                                        </p:tgtEl>
                                        <p:attrNameLst>
                                          <p:attrName>style.visibility</p:attrName>
                                        </p:attrNameLst>
                                      </p:cBhvr>
                                      <p:to>
                                        <p:strVal val="visible"/>
                                      </p:to>
                                    </p:set>
                                    <p:animEffect transition="in" filter="fade">
                                      <p:cBhvr>
                                        <p:cTn id="145" dur="500"/>
                                        <p:tgtEl>
                                          <p:spTgt spid="61">
                                            <p:txEl>
                                              <p:pRg st="0" end="0"/>
                                            </p:txEl>
                                          </p:spTgt>
                                        </p:tgtEl>
                                      </p:cBhvr>
                                    </p:animEffect>
                                  </p:childTnLst>
                                </p:cTn>
                              </p:par>
                            </p:childTnLst>
                          </p:cTn>
                        </p:par>
                        <p:par>
                          <p:cTn id="146" fill="hold">
                            <p:stCondLst>
                              <p:cond delay="7000"/>
                            </p:stCondLst>
                            <p:childTnLst>
                              <p:par>
                                <p:cTn id="147" presetID="22" presetClass="entr" presetSubtype="2" fill="hold" nodeType="afterEffect">
                                  <p:stCondLst>
                                    <p:cond delay="250"/>
                                  </p:stCondLst>
                                  <p:childTnLst>
                                    <p:set>
                                      <p:cBhvr>
                                        <p:cTn id="148" dur="1" fill="hold">
                                          <p:stCondLst>
                                            <p:cond delay="0"/>
                                          </p:stCondLst>
                                        </p:cTn>
                                        <p:tgtEl>
                                          <p:spTgt spid="77"/>
                                        </p:tgtEl>
                                        <p:attrNameLst>
                                          <p:attrName>style.visibility</p:attrName>
                                        </p:attrNameLst>
                                      </p:cBhvr>
                                      <p:to>
                                        <p:strVal val="visible"/>
                                      </p:to>
                                    </p:set>
                                    <p:animEffect transition="in" filter="wipe(right)">
                                      <p:cBhvr>
                                        <p:cTn id="149" dur="500"/>
                                        <p:tgtEl>
                                          <p:spTgt spid="77"/>
                                        </p:tgtEl>
                                      </p:cBhvr>
                                    </p:animEffect>
                                  </p:childTnLst>
                                </p:cTn>
                              </p:par>
                            </p:childTnLst>
                          </p:cTn>
                        </p:par>
                        <p:par>
                          <p:cTn id="150" fill="hold">
                            <p:stCondLst>
                              <p:cond delay="7750"/>
                            </p:stCondLst>
                            <p:childTnLst>
                              <p:par>
                                <p:cTn id="151" presetID="10" presetClass="entr" presetSubtype="0" fill="hold" grpId="0" nodeType="afterEffect">
                                  <p:stCondLst>
                                    <p:cond delay="0"/>
                                  </p:stCondLst>
                                  <p:childTnLst>
                                    <p:set>
                                      <p:cBhvr>
                                        <p:cTn id="152" dur="1" fill="hold">
                                          <p:stCondLst>
                                            <p:cond delay="0"/>
                                          </p:stCondLst>
                                        </p:cTn>
                                        <p:tgtEl>
                                          <p:spTgt spid="62">
                                            <p:txEl>
                                              <p:pRg st="0" end="0"/>
                                            </p:txEl>
                                          </p:spTgt>
                                        </p:tgtEl>
                                        <p:attrNameLst>
                                          <p:attrName>style.visibility</p:attrName>
                                        </p:attrNameLst>
                                      </p:cBhvr>
                                      <p:to>
                                        <p:strVal val="visible"/>
                                      </p:to>
                                    </p:set>
                                    <p:animEffect transition="in" filter="fade">
                                      <p:cBhvr>
                                        <p:cTn id="153" dur="500"/>
                                        <p:tgtEl>
                                          <p:spTgt spid="62">
                                            <p:txEl>
                                              <p:pRg st="0" end="0"/>
                                            </p:txEl>
                                          </p:spTgt>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3">
                                            <p:txEl>
                                              <p:pRg st="0" end="0"/>
                                            </p:txEl>
                                          </p:spTgt>
                                        </p:tgtEl>
                                        <p:attrNameLst>
                                          <p:attrName>style.visibility</p:attrName>
                                        </p:attrNameLst>
                                      </p:cBhvr>
                                      <p:to>
                                        <p:strVal val="visible"/>
                                      </p:to>
                                    </p:set>
                                    <p:animEffect transition="in" filter="fade">
                                      <p:cBhvr>
                                        <p:cTn id="156" dur="500"/>
                                        <p:tgtEl>
                                          <p:spTgt spid="63">
                                            <p:txEl>
                                              <p:pRg st="0" end="0"/>
                                            </p:txEl>
                                          </p:spTgt>
                                        </p:tgtEl>
                                      </p:cBhvr>
                                    </p:animEffect>
                                  </p:childTnLst>
                                </p:cTn>
                              </p:par>
                            </p:childTnLst>
                          </p:cTn>
                        </p:par>
                        <p:par>
                          <p:cTn id="157" fill="hold">
                            <p:stCondLst>
                              <p:cond delay="8250"/>
                            </p:stCondLst>
                            <p:childTnLst>
                              <p:par>
                                <p:cTn id="158" presetID="22" presetClass="entr" presetSubtype="2" fill="hold" nodeType="afterEffect">
                                  <p:stCondLst>
                                    <p:cond delay="250"/>
                                  </p:stCondLst>
                                  <p:childTnLst>
                                    <p:set>
                                      <p:cBhvr>
                                        <p:cTn id="159" dur="1" fill="hold">
                                          <p:stCondLst>
                                            <p:cond delay="0"/>
                                          </p:stCondLst>
                                        </p:cTn>
                                        <p:tgtEl>
                                          <p:spTgt spid="80"/>
                                        </p:tgtEl>
                                        <p:attrNameLst>
                                          <p:attrName>style.visibility</p:attrName>
                                        </p:attrNameLst>
                                      </p:cBhvr>
                                      <p:to>
                                        <p:strVal val="visible"/>
                                      </p:to>
                                    </p:set>
                                    <p:animEffect transition="in" filter="wipe(right)">
                                      <p:cBhvr>
                                        <p:cTn id="160" dur="500"/>
                                        <p:tgtEl>
                                          <p:spTgt spid="80"/>
                                        </p:tgtEl>
                                      </p:cBhvr>
                                    </p:animEffect>
                                  </p:childTnLst>
                                </p:cTn>
                              </p:par>
                            </p:childTnLst>
                          </p:cTn>
                        </p:par>
                        <p:par>
                          <p:cTn id="161" fill="hold">
                            <p:stCondLst>
                              <p:cond delay="9000"/>
                            </p:stCondLst>
                            <p:childTnLst>
                              <p:par>
                                <p:cTn id="162" presetID="10" presetClass="entr" presetSubtype="0" fill="hold" grpId="0" nodeType="afterEffect">
                                  <p:stCondLst>
                                    <p:cond delay="0"/>
                                  </p:stCondLst>
                                  <p:childTnLst>
                                    <p:set>
                                      <p:cBhvr>
                                        <p:cTn id="163" dur="1" fill="hold">
                                          <p:stCondLst>
                                            <p:cond delay="0"/>
                                          </p:stCondLst>
                                        </p:cTn>
                                        <p:tgtEl>
                                          <p:spTgt spid="64">
                                            <p:txEl>
                                              <p:pRg st="0" end="0"/>
                                            </p:txEl>
                                          </p:spTgt>
                                        </p:tgtEl>
                                        <p:attrNameLst>
                                          <p:attrName>style.visibility</p:attrName>
                                        </p:attrNameLst>
                                      </p:cBhvr>
                                      <p:to>
                                        <p:strVal val="visible"/>
                                      </p:to>
                                    </p:set>
                                    <p:animEffect transition="in" filter="fade">
                                      <p:cBhvr>
                                        <p:cTn id="164" dur="500"/>
                                        <p:tgtEl>
                                          <p:spTgt spid="64">
                                            <p:txEl>
                                              <p:pRg st="0" end="0"/>
                                            </p:txEl>
                                          </p:spTgt>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65">
                                            <p:txEl>
                                              <p:pRg st="0" end="0"/>
                                            </p:txEl>
                                          </p:spTgt>
                                        </p:tgtEl>
                                        <p:attrNameLst>
                                          <p:attrName>style.visibility</p:attrName>
                                        </p:attrNameLst>
                                      </p:cBhvr>
                                      <p:to>
                                        <p:strVal val="visible"/>
                                      </p:to>
                                    </p:set>
                                    <p:animEffect transition="in" filter="fade">
                                      <p:cBhvr>
                                        <p:cTn id="1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4" grpId="0" animBg="1"/>
      <p:bldP spid="15" grpId="0"/>
      <p:bldP spid="16" grpId="0" animBg="1"/>
      <p:bldP spid="18" grpId="0"/>
      <p:bldP spid="30" grpId="0" animBg="1"/>
      <p:bldP spid="31" grpId="0"/>
      <p:bldP spid="35" grpId="0" animBg="1"/>
      <p:bldP spid="36" grpId="0"/>
      <p:bldP spid="37" grpId="0" animBg="1"/>
      <p:bldP spid="38" grpId="0"/>
      <p:bldP spid="39" grpId="0" animBg="1"/>
      <p:bldP spid="40" grpId="0"/>
      <p:bldP spid="10" grpId="0" animBg="1"/>
      <p:bldP spid="12" grpId="0" build="p">
        <p:tmplLst>
          <p:tmpl lvl="1">
            <p:tnLst>
              <p:par>
                <p:cTn presetID="53" presetClass="entr" presetSubtype="16"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p:cTn dur="500" fill="hold"/>
                        <p:tgtEl>
                          <p:spTgt spid="12"/>
                        </p:tgtEl>
                        <p:attrNameLst>
                          <p:attrName>ppt_w</p:attrName>
                        </p:attrNameLst>
                      </p:cBhvr>
                      <p:tavLst>
                        <p:tav tm="0">
                          <p:val>
                            <p:fltVal val="0"/>
                          </p:val>
                        </p:tav>
                        <p:tav tm="100000">
                          <p:val>
                            <p:strVal val="#ppt_w"/>
                          </p:val>
                        </p:tav>
                      </p:tavLst>
                    </p:anim>
                    <p:anim calcmode="lin" valueType="num">
                      <p:cBhvr>
                        <p:cTn dur="500" fill="hold"/>
                        <p:tgtEl>
                          <p:spTgt spid="12"/>
                        </p:tgtEl>
                        <p:attrNameLst>
                          <p:attrName>ppt_h</p:attrName>
                        </p:attrNameLst>
                      </p:cBhvr>
                      <p:tavLst>
                        <p:tav tm="0">
                          <p:val>
                            <p:fltVal val="0"/>
                          </p:val>
                        </p:tav>
                        <p:tav tm="100000">
                          <p:val>
                            <p:strVal val="#ppt_h"/>
                          </p:val>
                        </p:tav>
                      </p:tavLst>
                    </p:anim>
                    <p:animEffect transition="in" filter="fade">
                      <p:cBhvr>
                        <p:cTn dur="500"/>
                        <p:tgtEl>
                          <p:spTgt spid="12"/>
                        </p:tgtEl>
                      </p:cBhvr>
                    </p:animEffect>
                  </p:childTnLst>
                </p:cTn>
              </p:par>
            </p:tnLst>
          </p:tmpl>
        </p:tmplLst>
      </p:bldP>
      <p:bldP spid="54" grpId="0" build="p">
        <p:tmplLst>
          <p:tmpl lvl="1">
            <p:tnLst>
              <p:par>
                <p:cTn presetID="10" presetClass="entr" presetSubtype="0"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build="p">
        <p:tmplLst>
          <p:tmpl lvl="1">
            <p:tnLst>
              <p:par>
                <p:cTn presetID="10" presetClass="entr" presetSubtype="0" fill="hold" nodeType="with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with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0" grpId="0" build="p">
        <p:tmplLst>
          <p:tmpl lvl="1">
            <p:tnLst>
              <p:par>
                <p:cTn presetID="10"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build="p">
        <p:tmplLst>
          <p:tmpl lvl="1">
            <p:tnLst>
              <p:par>
                <p:cTn presetID="10"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Lst>
  </p:timing>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1 Column - No Cap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2" name="環状矢印 11"/>
          <p:cNvSpPr/>
          <p:nvPr userDrawn="1"/>
        </p:nvSpPr>
        <p:spPr>
          <a:xfrm>
            <a:off x="6136157" y="2821692"/>
            <a:ext cx="5904656" cy="5904656"/>
          </a:xfrm>
          <a:prstGeom prst="circularArrow">
            <a:avLst>
              <a:gd name="adj1" fmla="val 7904"/>
              <a:gd name="adj2" fmla="val 1116539"/>
              <a:gd name="adj3" fmla="val 15192833"/>
              <a:gd name="adj4" fmla="val 10800000"/>
              <a:gd name="adj5" fmla="val 11694"/>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環状矢印 13"/>
          <p:cNvSpPr/>
          <p:nvPr userDrawn="1"/>
        </p:nvSpPr>
        <p:spPr>
          <a:xfrm rot="5400000">
            <a:off x="6190878" y="2748915"/>
            <a:ext cx="5904656" cy="5904656"/>
          </a:xfrm>
          <a:prstGeom prst="circularArrow">
            <a:avLst>
              <a:gd name="adj1" fmla="val 7904"/>
              <a:gd name="adj2" fmla="val 1116539"/>
              <a:gd name="adj3" fmla="val 15192833"/>
              <a:gd name="adj4" fmla="val 10800000"/>
              <a:gd name="adj5" fmla="val 11694"/>
            </a:avLst>
          </a:prstGeom>
          <a:solidFill>
            <a:srgbClr val="FFFFFF">
              <a:alpha val="2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環状矢印 14"/>
          <p:cNvSpPr/>
          <p:nvPr userDrawn="1"/>
        </p:nvSpPr>
        <p:spPr>
          <a:xfrm rot="10800000">
            <a:off x="6280966" y="2839244"/>
            <a:ext cx="5904656" cy="5904656"/>
          </a:xfrm>
          <a:prstGeom prst="circularArrow">
            <a:avLst>
              <a:gd name="adj1" fmla="val 7904"/>
              <a:gd name="adj2" fmla="val 1116539"/>
              <a:gd name="adj3" fmla="val 15192833"/>
              <a:gd name="adj4" fmla="val 10800000"/>
              <a:gd name="adj5" fmla="val 11694"/>
            </a:avLst>
          </a:prstGeom>
          <a:solidFill>
            <a:srgbClr val="FFFFFF">
              <a:alpha val="3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環状矢印 15"/>
          <p:cNvSpPr/>
          <p:nvPr userDrawn="1"/>
        </p:nvSpPr>
        <p:spPr>
          <a:xfrm rot="16200000">
            <a:off x="6190878" y="2911252"/>
            <a:ext cx="5904656" cy="5904656"/>
          </a:xfrm>
          <a:prstGeom prst="circularArrow">
            <a:avLst>
              <a:gd name="adj1" fmla="val 7904"/>
              <a:gd name="adj2" fmla="val 1116539"/>
              <a:gd name="adj3" fmla="val 15192833"/>
              <a:gd name="adj4" fmla="val 10800000"/>
              <a:gd name="adj5" fmla="val 11694"/>
            </a:avLst>
          </a:prstGeom>
          <a:solidFill>
            <a:srgbClr val="FFFFFF">
              <a:alpha val="40000"/>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テキスト プレースホルダー 11"/>
          <p:cNvSpPr>
            <a:spLocks noGrp="1"/>
          </p:cNvSpPr>
          <p:nvPr userDrawn="1">
            <p:ph type="body" sz="quarter" idx="14" hasCustomPrompt="1"/>
          </p:nvPr>
        </p:nvSpPr>
        <p:spPr>
          <a:xfrm>
            <a:off x="1006302" y="2713656"/>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9" name="テキスト プレースホルダー 11"/>
          <p:cNvSpPr>
            <a:spLocks noGrp="1"/>
          </p:cNvSpPr>
          <p:nvPr userDrawn="1">
            <p:ph type="body" sz="quarter" idx="15" hasCustomPrompt="1"/>
          </p:nvPr>
        </p:nvSpPr>
        <p:spPr>
          <a:xfrm>
            <a:off x="1006302" y="3361307"/>
            <a:ext cx="4991339" cy="1766581"/>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9" name="正方形/長方形 8"/>
          <p:cNvSpPr/>
          <p:nvPr userDrawn="1"/>
        </p:nvSpPr>
        <p:spPr>
          <a:xfrm>
            <a:off x="862286" y="2532891"/>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直線コネクタ 66"/>
          <p:cNvCxnSpPr>
            <a:stCxn id="44" idx="1"/>
            <a:endCxn id="9" idx="3"/>
          </p:cNvCxnSpPr>
          <p:nvPr userDrawn="1"/>
        </p:nvCxnSpPr>
        <p:spPr>
          <a:xfrm rot="10800000">
            <a:off x="6118871" y="3910204"/>
            <a:ext cx="828091" cy="45921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24" name="テキスト プレースホルダー 11"/>
          <p:cNvSpPr>
            <a:spLocks noGrp="1"/>
          </p:cNvSpPr>
          <p:nvPr>
            <p:ph type="body" sz="quarter" idx="19" hasCustomPrompt="1"/>
          </p:nvPr>
        </p:nvSpPr>
        <p:spPr>
          <a:xfrm>
            <a:off x="12311558" y="2680038"/>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5" name="テキスト プレースホルダー 11"/>
          <p:cNvSpPr>
            <a:spLocks noGrp="1"/>
          </p:cNvSpPr>
          <p:nvPr>
            <p:ph type="body" sz="quarter" idx="20" hasCustomPrompt="1"/>
          </p:nvPr>
        </p:nvSpPr>
        <p:spPr>
          <a:xfrm>
            <a:off x="12311558" y="3327689"/>
            <a:ext cx="4991339" cy="1766581"/>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6" name="正方形/長方形 25"/>
          <p:cNvSpPr/>
          <p:nvPr userDrawn="1"/>
        </p:nvSpPr>
        <p:spPr>
          <a:xfrm>
            <a:off x="12167542" y="2499273"/>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直線コネクタ 66"/>
          <p:cNvCxnSpPr>
            <a:stCxn id="48" idx="3"/>
            <a:endCxn id="26" idx="1"/>
          </p:cNvCxnSpPr>
          <p:nvPr userDrawn="1"/>
        </p:nvCxnSpPr>
        <p:spPr>
          <a:xfrm flipV="1">
            <a:off x="11303446" y="3876586"/>
            <a:ext cx="864096" cy="456825"/>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プレースホルダー 11"/>
          <p:cNvSpPr>
            <a:spLocks noGrp="1"/>
          </p:cNvSpPr>
          <p:nvPr>
            <p:ph type="body" sz="quarter" idx="21" hasCustomPrompt="1"/>
          </p:nvPr>
        </p:nvSpPr>
        <p:spPr>
          <a:xfrm>
            <a:off x="1006301" y="6458072"/>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22" hasCustomPrompt="1"/>
          </p:nvPr>
        </p:nvSpPr>
        <p:spPr>
          <a:xfrm>
            <a:off x="1006301" y="7105723"/>
            <a:ext cx="4991339" cy="1766581"/>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32" name="正方形/長方形 31"/>
          <p:cNvSpPr/>
          <p:nvPr userDrawn="1"/>
        </p:nvSpPr>
        <p:spPr>
          <a:xfrm>
            <a:off x="862285" y="6277307"/>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直線コネクタ 66"/>
          <p:cNvCxnSpPr>
            <a:stCxn id="52" idx="1"/>
            <a:endCxn id="32" idx="3"/>
          </p:cNvCxnSpPr>
          <p:nvPr userDrawn="1"/>
        </p:nvCxnSpPr>
        <p:spPr>
          <a:xfrm rot="10800000" flipV="1">
            <a:off x="6118869" y="7393750"/>
            <a:ext cx="828092" cy="260870"/>
          </a:xfrm>
          <a:prstGeom prst="bentConnector3">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37" name="テキスト プレースホルダー 11"/>
          <p:cNvSpPr>
            <a:spLocks noGrp="1"/>
          </p:cNvSpPr>
          <p:nvPr>
            <p:ph type="body" sz="quarter" idx="23" hasCustomPrompt="1"/>
          </p:nvPr>
        </p:nvSpPr>
        <p:spPr>
          <a:xfrm>
            <a:off x="12311558" y="6458072"/>
            <a:ext cx="4991339"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24" hasCustomPrompt="1"/>
          </p:nvPr>
        </p:nvSpPr>
        <p:spPr>
          <a:xfrm>
            <a:off x="12311558" y="7105723"/>
            <a:ext cx="4991339" cy="1766581"/>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39" name="正方形/長方形 38"/>
          <p:cNvSpPr/>
          <p:nvPr userDrawn="1"/>
        </p:nvSpPr>
        <p:spPr>
          <a:xfrm>
            <a:off x="12167542" y="6277307"/>
            <a:ext cx="5256584" cy="2754625"/>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直線コネクタ 66"/>
          <p:cNvCxnSpPr>
            <a:stCxn id="51" idx="3"/>
            <a:endCxn id="39" idx="1"/>
          </p:cNvCxnSpPr>
          <p:nvPr userDrawn="1"/>
        </p:nvCxnSpPr>
        <p:spPr>
          <a:xfrm>
            <a:off x="11339451" y="7393750"/>
            <a:ext cx="828091" cy="260870"/>
          </a:xfrm>
          <a:prstGeom prst="bentConnector3">
            <a:avLst>
              <a:gd name="adj1" fmla="val 50000"/>
            </a:avLst>
          </a:prstGeom>
          <a:ln w="28575">
            <a:solidFill>
              <a:srgbClr val="FFFFFF">
                <a:alpha val="50196"/>
              </a:srgbClr>
            </a:solidFill>
            <a:prstDash val="sysDot"/>
            <a:tailEnd type="oval" w="lg" len="lg"/>
          </a:ln>
        </p:spPr>
        <p:style>
          <a:lnRef idx="1">
            <a:schemeClr val="accent1"/>
          </a:lnRef>
          <a:fillRef idx="0">
            <a:schemeClr val="accent1"/>
          </a:fillRef>
          <a:effectRef idx="0">
            <a:schemeClr val="accent1"/>
          </a:effectRef>
          <a:fontRef idx="minor">
            <a:schemeClr val="tx1"/>
          </a:fontRef>
        </p:style>
      </p:cxnSp>
      <p:sp>
        <p:nvSpPr>
          <p:cNvPr id="44" name="図プレースホルダー 5"/>
          <p:cNvSpPr>
            <a:spLocks noGrp="1"/>
          </p:cNvSpPr>
          <p:nvPr>
            <p:ph type="pic" sz="quarter" idx="47" hasCustomPrompt="1"/>
          </p:nvPr>
        </p:nvSpPr>
        <p:spPr>
          <a:xfrm>
            <a:off x="6946961" y="3955367"/>
            <a:ext cx="828093" cy="828093"/>
          </a:xfrm>
        </p:spPr>
        <p:txBody>
          <a:bodyPr>
            <a:normAutofit/>
          </a:bodyPr>
          <a:lstStyle>
            <a:lvl1pPr>
              <a:defRPr sz="1100"/>
            </a:lvl1pPr>
          </a:lstStyle>
          <a:p>
            <a:r>
              <a:rPr lang="en-US" dirty="0"/>
              <a:t>ICON</a:t>
            </a:r>
          </a:p>
        </p:txBody>
      </p:sp>
      <p:sp>
        <p:nvSpPr>
          <p:cNvPr id="48" name="図プレースホルダー 5"/>
          <p:cNvSpPr>
            <a:spLocks noGrp="1"/>
          </p:cNvSpPr>
          <p:nvPr>
            <p:ph type="pic" sz="quarter" idx="48" hasCustomPrompt="1"/>
          </p:nvPr>
        </p:nvSpPr>
        <p:spPr>
          <a:xfrm>
            <a:off x="10475353" y="3919364"/>
            <a:ext cx="828093" cy="828093"/>
          </a:xfrm>
        </p:spPr>
        <p:txBody>
          <a:bodyPr>
            <a:normAutofit/>
          </a:bodyPr>
          <a:lstStyle>
            <a:lvl1pPr>
              <a:defRPr sz="1100"/>
            </a:lvl1pPr>
          </a:lstStyle>
          <a:p>
            <a:r>
              <a:rPr lang="en-US" dirty="0"/>
              <a:t>ICON</a:t>
            </a:r>
          </a:p>
        </p:txBody>
      </p:sp>
      <p:sp>
        <p:nvSpPr>
          <p:cNvPr id="51" name="図プレースホルダー 5"/>
          <p:cNvSpPr>
            <a:spLocks noGrp="1"/>
          </p:cNvSpPr>
          <p:nvPr>
            <p:ph type="pic" sz="quarter" idx="49" hasCustomPrompt="1"/>
          </p:nvPr>
        </p:nvSpPr>
        <p:spPr>
          <a:xfrm>
            <a:off x="10511358" y="6979703"/>
            <a:ext cx="828093" cy="828093"/>
          </a:xfrm>
        </p:spPr>
        <p:txBody>
          <a:bodyPr>
            <a:normAutofit/>
          </a:bodyPr>
          <a:lstStyle>
            <a:lvl1pPr>
              <a:defRPr sz="1100"/>
            </a:lvl1pPr>
          </a:lstStyle>
          <a:p>
            <a:r>
              <a:rPr lang="en-US" dirty="0"/>
              <a:t>ICON</a:t>
            </a:r>
          </a:p>
        </p:txBody>
      </p:sp>
      <p:sp>
        <p:nvSpPr>
          <p:cNvPr id="52" name="図プレースホルダー 5"/>
          <p:cNvSpPr>
            <a:spLocks noGrp="1"/>
          </p:cNvSpPr>
          <p:nvPr>
            <p:ph type="pic" sz="quarter" idx="50" hasCustomPrompt="1"/>
          </p:nvPr>
        </p:nvSpPr>
        <p:spPr>
          <a:xfrm>
            <a:off x="6946961" y="6979703"/>
            <a:ext cx="828093" cy="828093"/>
          </a:xfrm>
        </p:spPr>
        <p:txBody>
          <a:bodyPr>
            <a:normAutofit/>
          </a:bodyPr>
          <a:lstStyle>
            <a:lvl1pPr>
              <a:defRPr sz="1100"/>
            </a:lvl1pPr>
          </a:lstStyle>
          <a:p>
            <a:r>
              <a:rPr lang="en-US" dirty="0"/>
              <a:t>ICON</a:t>
            </a:r>
          </a:p>
        </p:txBody>
      </p:sp>
      <p:sp>
        <p:nvSpPr>
          <p:cNvPr id="56" name="テキスト プレースホルダー 11"/>
          <p:cNvSpPr>
            <a:spLocks noGrp="1"/>
          </p:cNvSpPr>
          <p:nvPr>
            <p:ph type="body" sz="quarter" idx="33" hasCustomPrompt="1"/>
          </p:nvPr>
        </p:nvSpPr>
        <p:spPr>
          <a:xfrm>
            <a:off x="7523026" y="5288607"/>
            <a:ext cx="3312368" cy="1296144"/>
          </a:xfrm>
        </p:spPr>
        <p:txBody>
          <a:bodyPr anchor="ctr">
            <a:noAutofit/>
          </a:bodyPr>
          <a:lstStyle>
            <a:lvl1pPr algn="ctr">
              <a:lnSpc>
                <a:spcPts val="4500"/>
              </a:lnSpc>
              <a:defRPr sz="4800">
                <a:solidFill>
                  <a:schemeClr val="bg2"/>
                </a:solidFill>
                <a:latin typeface="+mj-lt"/>
              </a:defRPr>
            </a:lvl1pPr>
          </a:lstStyle>
          <a:p>
            <a:pPr lvl="0"/>
            <a:r>
              <a:rPr lang="en-US" altLang="ja-JP" dirty="0"/>
              <a:t>TEXT</a:t>
            </a:r>
            <a:br>
              <a:rPr lang="en-US" altLang="ja-JP" dirty="0"/>
            </a:br>
            <a:r>
              <a:rPr lang="en-US" altLang="ja-JP" dirty="0"/>
              <a:t>TEXT</a:t>
            </a:r>
          </a:p>
        </p:txBody>
      </p:sp>
    </p:spTree>
    <p:extLst>
      <p:ext uri="{BB962C8B-B14F-4D97-AF65-F5344CB8AC3E}">
        <p14:creationId xmlns:p14="http://schemas.microsoft.com/office/powerpoint/2010/main" val="16861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6">
                                            <p:txEl>
                                              <p:pRg st="0" end="0"/>
                                            </p:txEl>
                                          </p:spTgt>
                                        </p:tgtEl>
                                        <p:attrNameLst>
                                          <p:attrName>style.visibility</p:attrName>
                                        </p:attrNameLst>
                                      </p:cBhvr>
                                      <p:to>
                                        <p:strVal val="visible"/>
                                      </p:to>
                                    </p:set>
                                    <p:animEffect transition="in" filter="fade">
                                      <p:cBhvr>
                                        <p:cTn id="11" dur="500"/>
                                        <p:tgtEl>
                                          <p:spTgt spid="56">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1750"/>
                            </p:stCondLst>
                            <p:childTnLst>
                              <p:par>
                                <p:cTn id="20" presetID="22" presetClass="entr" presetSubtype="2" fill="hold" nodeType="afterEffect">
                                  <p:stCondLst>
                                    <p:cond delay="25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par>
                                <p:cTn id="23" presetID="22" presetClass="entr" presetSubtype="2"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500"/>
                                        <p:tgtEl>
                                          <p:spTgt spid="9"/>
                                        </p:tgtEl>
                                      </p:cBhvr>
                                    </p:animEffect>
                                  </p:childTnLst>
                                </p:cTn>
                              </p:par>
                            </p:childTnLst>
                          </p:cTn>
                        </p:par>
                        <p:par>
                          <p:cTn id="26" fill="hold">
                            <p:stCondLst>
                              <p:cond delay="2750"/>
                            </p:stCondLst>
                            <p:childTnLst>
                              <p:par>
                                <p:cTn id="27" presetID="10" presetClass="entr" presetSubtype="0" fill="hold" grpId="0" nodeType="after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xEl>
                                              <p:pRg st="0" end="0"/>
                                            </p:txEl>
                                          </p:spTgt>
                                        </p:tgtEl>
                                        <p:attrNameLst>
                                          <p:attrName>style.visibility</p:attrName>
                                        </p:attrNameLst>
                                      </p:cBhvr>
                                      <p:to>
                                        <p:strVal val="visible"/>
                                      </p:to>
                                    </p:set>
                                    <p:animEffect transition="in" filter="fade">
                                      <p:cBhvr>
                                        <p:cTn id="32" dur="500"/>
                                        <p:tgtEl>
                                          <p:spTgt spid="19">
                                            <p:txEl>
                                              <p:pRg st="0" end="0"/>
                                            </p:txEl>
                                          </p:spTgt>
                                        </p:tgtEl>
                                      </p:cBhvr>
                                    </p:animEffect>
                                  </p:childTnLst>
                                </p:cTn>
                              </p:par>
                            </p:childTnLst>
                          </p:cTn>
                        </p:par>
                        <p:par>
                          <p:cTn id="33" fill="hold">
                            <p:stCondLst>
                              <p:cond delay="325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4000"/>
                            </p:stCondLst>
                            <p:childTnLst>
                              <p:par>
                                <p:cTn id="41" presetID="22" presetClass="entr" presetSubtype="8" fill="hold" nodeType="afterEffect">
                                  <p:stCondLst>
                                    <p:cond delay="25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2" fill="hold" grpId="0" nodeType="withEffect">
                                  <p:stCondLst>
                                    <p:cond delay="50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24">
                                            <p:txEl>
                                              <p:pRg st="0" end="0"/>
                                            </p:txEl>
                                          </p:spTgt>
                                        </p:tgtEl>
                                        <p:attrNameLst>
                                          <p:attrName>style.visibility</p:attrName>
                                        </p:attrNameLst>
                                      </p:cBhvr>
                                      <p:to>
                                        <p:strVal val="visible"/>
                                      </p:to>
                                    </p:set>
                                    <p:animEffect transition="in" filter="fade">
                                      <p:cBhvr>
                                        <p:cTn id="50" dur="500"/>
                                        <p:tgtEl>
                                          <p:spTgt spid="24">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animEffect transition="in" filter="fade">
                                      <p:cBhvr>
                                        <p:cTn id="53" dur="500"/>
                                        <p:tgtEl>
                                          <p:spTgt spid="25">
                                            <p:txEl>
                                              <p:pRg st="0" end="0"/>
                                            </p:txEl>
                                          </p:spTgt>
                                        </p:tgtEl>
                                      </p:cBhvr>
                                    </p:animEffect>
                                  </p:childTnLst>
                                </p:cTn>
                              </p:par>
                            </p:childTnLst>
                          </p:cTn>
                        </p:par>
                        <p:par>
                          <p:cTn id="54" fill="hold">
                            <p:stCondLst>
                              <p:cond delay="5500"/>
                            </p:stCondLst>
                            <p:childTnLst>
                              <p:par>
                                <p:cTn id="55" presetID="22" presetClass="entr" presetSubtype="2"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par>
                                <p:cTn id="58" presetID="10" presetClass="entr" presetSubtype="0"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6250"/>
                            </p:stCondLst>
                            <p:childTnLst>
                              <p:par>
                                <p:cTn id="62" presetID="22" presetClass="entr" presetSubtype="8" fill="hold" nodeType="afterEffect">
                                  <p:stCondLst>
                                    <p:cond delay="25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par>
                                <p:cTn id="65" presetID="22" presetClass="entr" presetSubtype="2" fill="hold" grpId="0" nodeType="withEffect">
                                  <p:stCondLst>
                                    <p:cond delay="500"/>
                                  </p:stCondLst>
                                  <p:childTnLst>
                                    <p:set>
                                      <p:cBhvr>
                                        <p:cTn id="66" dur="1" fill="hold">
                                          <p:stCondLst>
                                            <p:cond delay="0"/>
                                          </p:stCondLst>
                                        </p:cTn>
                                        <p:tgtEl>
                                          <p:spTgt spid="39"/>
                                        </p:tgtEl>
                                        <p:attrNameLst>
                                          <p:attrName>style.visibility</p:attrName>
                                        </p:attrNameLst>
                                      </p:cBhvr>
                                      <p:to>
                                        <p:strVal val="visible"/>
                                      </p:to>
                                    </p:set>
                                    <p:animEffect transition="in" filter="wipe(right)">
                                      <p:cBhvr>
                                        <p:cTn id="67" dur="500"/>
                                        <p:tgtEl>
                                          <p:spTgt spid="39"/>
                                        </p:tgtEl>
                                      </p:cBhvr>
                                    </p:animEffect>
                                  </p:childTnLst>
                                </p:cTn>
                              </p:par>
                            </p:childTnLst>
                          </p:cTn>
                        </p:par>
                        <p:par>
                          <p:cTn id="68" fill="hold">
                            <p:stCondLst>
                              <p:cond delay="7250"/>
                            </p:stCondLst>
                            <p:childTnLst>
                              <p:par>
                                <p:cTn id="69" presetID="10" presetClass="entr" presetSubtype="0" fill="hold" grpId="0" nodeType="afterEffect">
                                  <p:stCondLst>
                                    <p:cond delay="0"/>
                                  </p:stCondLst>
                                  <p:childTnLst>
                                    <p:set>
                                      <p:cBhvr>
                                        <p:cTn id="70" dur="1" fill="hold">
                                          <p:stCondLst>
                                            <p:cond delay="0"/>
                                          </p:stCondLst>
                                        </p:cTn>
                                        <p:tgtEl>
                                          <p:spTgt spid="37">
                                            <p:txEl>
                                              <p:pRg st="0" end="0"/>
                                            </p:txEl>
                                          </p:spTgt>
                                        </p:tgtEl>
                                        <p:attrNameLst>
                                          <p:attrName>style.visibility</p:attrName>
                                        </p:attrNameLst>
                                      </p:cBhvr>
                                      <p:to>
                                        <p:strVal val="visible"/>
                                      </p:to>
                                    </p:set>
                                    <p:animEffect transition="in" filter="fade">
                                      <p:cBhvr>
                                        <p:cTn id="71" dur="500"/>
                                        <p:tgtEl>
                                          <p:spTgt spid="37">
                                            <p:txEl>
                                              <p:pRg st="0" end="0"/>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xEl>
                                              <p:pRg st="0" end="0"/>
                                            </p:txEl>
                                          </p:spTgt>
                                        </p:tgtEl>
                                        <p:attrNameLst>
                                          <p:attrName>style.visibility</p:attrName>
                                        </p:attrNameLst>
                                      </p:cBhvr>
                                      <p:to>
                                        <p:strVal val="visible"/>
                                      </p:to>
                                    </p:set>
                                    <p:animEffect transition="in" filter="fade">
                                      <p:cBhvr>
                                        <p:cTn id="74" dur="500"/>
                                        <p:tgtEl>
                                          <p:spTgt spid="38">
                                            <p:txEl>
                                              <p:pRg st="0" end="0"/>
                                            </p:txEl>
                                          </p:spTgt>
                                        </p:tgtEl>
                                      </p:cBhvr>
                                    </p:animEffect>
                                  </p:childTnLst>
                                </p:cTn>
                              </p:par>
                            </p:childTnLst>
                          </p:cTn>
                        </p:par>
                        <p:par>
                          <p:cTn id="75" fill="hold">
                            <p:stCondLst>
                              <p:cond delay="7750"/>
                            </p:stCondLst>
                            <p:childTnLst>
                              <p:par>
                                <p:cTn id="76" presetID="2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500"/>
                                        <p:tgtEl>
                                          <p:spTgt spid="52"/>
                                        </p:tgtEl>
                                      </p:cBhvr>
                                    </p:animEffect>
                                  </p:childTnLst>
                                </p:cTn>
                              </p:par>
                            </p:childTnLst>
                          </p:cTn>
                        </p:par>
                        <p:par>
                          <p:cTn id="82" fill="hold">
                            <p:stCondLst>
                              <p:cond delay="8500"/>
                            </p:stCondLst>
                            <p:childTnLst>
                              <p:par>
                                <p:cTn id="83" presetID="22" presetClass="entr" presetSubtype="2" fill="hold" nodeType="afterEffect">
                                  <p:stCondLst>
                                    <p:cond delay="250"/>
                                  </p:stCondLst>
                                  <p:childTnLst>
                                    <p:set>
                                      <p:cBhvr>
                                        <p:cTn id="84" dur="1" fill="hold">
                                          <p:stCondLst>
                                            <p:cond delay="0"/>
                                          </p:stCondLst>
                                        </p:cTn>
                                        <p:tgtEl>
                                          <p:spTgt spid="33"/>
                                        </p:tgtEl>
                                        <p:attrNameLst>
                                          <p:attrName>style.visibility</p:attrName>
                                        </p:attrNameLst>
                                      </p:cBhvr>
                                      <p:to>
                                        <p:strVal val="visible"/>
                                      </p:to>
                                    </p:set>
                                    <p:animEffect transition="in" filter="wipe(right)">
                                      <p:cBhvr>
                                        <p:cTn id="85" dur="500"/>
                                        <p:tgtEl>
                                          <p:spTgt spid="33"/>
                                        </p:tgtEl>
                                      </p:cBhvr>
                                    </p:animEffect>
                                  </p:childTnLst>
                                </p:cTn>
                              </p:par>
                              <p:par>
                                <p:cTn id="86" presetID="22" presetClass="entr" presetSubtype="2" fill="hold" grpId="0" nodeType="withEffect">
                                  <p:stCondLst>
                                    <p:cond delay="500"/>
                                  </p:stCondLst>
                                  <p:childTnLst>
                                    <p:set>
                                      <p:cBhvr>
                                        <p:cTn id="87" dur="1" fill="hold">
                                          <p:stCondLst>
                                            <p:cond delay="0"/>
                                          </p:stCondLst>
                                        </p:cTn>
                                        <p:tgtEl>
                                          <p:spTgt spid="32"/>
                                        </p:tgtEl>
                                        <p:attrNameLst>
                                          <p:attrName>style.visibility</p:attrName>
                                        </p:attrNameLst>
                                      </p:cBhvr>
                                      <p:to>
                                        <p:strVal val="visible"/>
                                      </p:to>
                                    </p:set>
                                    <p:animEffect transition="in" filter="wipe(right)">
                                      <p:cBhvr>
                                        <p:cTn id="88" dur="500"/>
                                        <p:tgtEl>
                                          <p:spTgt spid="32"/>
                                        </p:tgtEl>
                                      </p:cBhvr>
                                    </p:animEffect>
                                  </p:childTnLst>
                                </p:cTn>
                              </p:par>
                            </p:childTnLst>
                          </p:cTn>
                        </p:par>
                        <p:par>
                          <p:cTn id="89" fill="hold">
                            <p:stCondLst>
                              <p:cond delay="9500"/>
                            </p:stCondLst>
                            <p:childTnLst>
                              <p:par>
                                <p:cTn id="90" presetID="10" presetClass="entr" presetSubtype="0" fill="hold" grpId="0" nodeType="afterEffect">
                                  <p:stCondLst>
                                    <p:cond delay="0"/>
                                  </p:stCondLst>
                                  <p:childTnLst>
                                    <p:set>
                                      <p:cBhvr>
                                        <p:cTn id="91" dur="1" fill="hold">
                                          <p:stCondLst>
                                            <p:cond delay="0"/>
                                          </p:stCondLst>
                                        </p:cTn>
                                        <p:tgtEl>
                                          <p:spTgt spid="30">
                                            <p:txEl>
                                              <p:pRg st="0" end="0"/>
                                            </p:txEl>
                                          </p:spTgt>
                                        </p:tgtEl>
                                        <p:attrNameLst>
                                          <p:attrName>style.visibility</p:attrName>
                                        </p:attrNameLst>
                                      </p:cBhvr>
                                      <p:to>
                                        <p:strVal val="visible"/>
                                      </p:to>
                                    </p:set>
                                    <p:animEffect transition="in" filter="fade">
                                      <p:cBhvr>
                                        <p:cTn id="92" dur="500"/>
                                        <p:tgtEl>
                                          <p:spTgt spid="30">
                                            <p:txEl>
                                              <p:pRg st="0" end="0"/>
                                            </p:txEl>
                                          </p:spTgt>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1">
                                            <p:txEl>
                                              <p:pRg st="0" end="0"/>
                                            </p:txEl>
                                          </p:spTgt>
                                        </p:tgtEl>
                                        <p:attrNameLst>
                                          <p:attrName>style.visibility</p:attrName>
                                        </p:attrNameLst>
                                      </p:cBhvr>
                                      <p:to>
                                        <p:strVal val="visible"/>
                                      </p:to>
                                    </p:set>
                                    <p:animEffect transition="in" filter="fade">
                                      <p:cBhvr>
                                        <p:cTn id="95" dur="500"/>
                                        <p:tgtEl>
                                          <p:spTgt spid="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animBg="1"/>
      <p:bldP spid="14" grpId="0" animBg="1"/>
      <p:bldP spid="15" grpId="0" animBg="1"/>
      <p:bldP spid="16" grpId="0" animBg="1"/>
      <p:bldP spid="18" grpId="0" build="p">
        <p:tmplLst>
          <p:tmpl lvl="1">
            <p:tnLst>
              <p:par>
                <p:cTn presetID="10" presetClass="entr" presetSubtype="0"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9" grpId="0" animBg="1"/>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build="p">
        <p:tmplLst>
          <p:tmpl lvl="1">
            <p:tnLst>
              <p:par>
                <p:cTn presetID="10" presetClass="entr" presetSubtype="0" fill="hold" nodeType="with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animBg="1"/>
      <p:bldP spid="44" grpId="0"/>
      <p:bldP spid="48" grpId="0"/>
      <p:bldP spid="51" grpId="0"/>
      <p:bldP spid="52" grpId="0"/>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Lst>
  </p:timing>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p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2998" y="2929141"/>
            <a:ext cx="12002616" cy="6751472"/>
          </a:xfrm>
          <a:prstGeom prst="rect">
            <a:avLst/>
          </a:prstGeom>
        </p:spPr>
      </p:pic>
      <p:pic>
        <p:nvPicPr>
          <p:cNvPr id="6" name="図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1110" y="4698754"/>
            <a:ext cx="730514" cy="730514"/>
          </a:xfrm>
          <a:prstGeom prst="rect">
            <a:avLst/>
          </a:prstGeom>
        </p:spPr>
      </p:pic>
      <p:grpSp>
        <p:nvGrpSpPr>
          <p:cNvPr id="12" name="グループ化 11"/>
          <p:cNvGrpSpPr/>
          <p:nvPr userDrawn="1"/>
        </p:nvGrpSpPr>
        <p:grpSpPr>
          <a:xfrm>
            <a:off x="1029022" y="3296755"/>
            <a:ext cx="2277393" cy="1301110"/>
            <a:chOff x="3409429" y="2695228"/>
            <a:chExt cx="2277393" cy="1301110"/>
          </a:xfrm>
        </p:grpSpPr>
        <p:sp>
          <p:nvSpPr>
            <p:cNvPr id="14" name="正方形/長方形 13"/>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二等辺三角形 14"/>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テキスト プレースホルダー 70"/>
          <p:cNvSpPr>
            <a:spLocks noGrp="1"/>
          </p:cNvSpPr>
          <p:nvPr>
            <p:ph type="body" sz="quarter" idx="54" hasCustomPrompt="1"/>
          </p:nvPr>
        </p:nvSpPr>
        <p:spPr>
          <a:xfrm>
            <a:off x="1146175" y="3512779"/>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18" name="図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66249" y="6857478"/>
            <a:ext cx="730514" cy="730514"/>
          </a:xfrm>
          <a:prstGeom prst="rect">
            <a:avLst/>
          </a:prstGeom>
        </p:spPr>
      </p:pic>
      <p:grpSp>
        <p:nvGrpSpPr>
          <p:cNvPr id="19" name="グループ化 18"/>
          <p:cNvGrpSpPr/>
          <p:nvPr userDrawn="1"/>
        </p:nvGrpSpPr>
        <p:grpSpPr>
          <a:xfrm>
            <a:off x="2574161" y="5455479"/>
            <a:ext cx="2277393" cy="1301110"/>
            <a:chOff x="3409429" y="2695228"/>
            <a:chExt cx="2277393" cy="1301110"/>
          </a:xfrm>
        </p:grpSpPr>
        <p:sp>
          <p:nvSpPr>
            <p:cNvPr id="20" name="正方形/長方形 1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二等辺三角形 2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テキスト プレースホルダー 70"/>
          <p:cNvSpPr>
            <a:spLocks noGrp="1"/>
          </p:cNvSpPr>
          <p:nvPr>
            <p:ph type="body" sz="quarter" idx="55" hasCustomPrompt="1"/>
          </p:nvPr>
        </p:nvSpPr>
        <p:spPr>
          <a:xfrm>
            <a:off x="2691314" y="5671503"/>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23" name="図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6902" y="6198682"/>
            <a:ext cx="730514" cy="730514"/>
          </a:xfrm>
          <a:prstGeom prst="rect">
            <a:avLst/>
          </a:prstGeom>
        </p:spPr>
      </p:pic>
      <p:grpSp>
        <p:nvGrpSpPr>
          <p:cNvPr id="24" name="グループ化 23"/>
          <p:cNvGrpSpPr/>
          <p:nvPr userDrawn="1"/>
        </p:nvGrpSpPr>
        <p:grpSpPr>
          <a:xfrm>
            <a:off x="5614814" y="4796683"/>
            <a:ext cx="2277393" cy="1301110"/>
            <a:chOff x="3409429" y="2695228"/>
            <a:chExt cx="2277393" cy="1301110"/>
          </a:xfrm>
        </p:grpSpPr>
        <p:sp>
          <p:nvSpPr>
            <p:cNvPr id="25" name="正方形/長方形 2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二等辺三角形 2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テキスト プレースホルダー 70"/>
          <p:cNvSpPr>
            <a:spLocks noGrp="1"/>
          </p:cNvSpPr>
          <p:nvPr>
            <p:ph type="body" sz="quarter" idx="56" hasCustomPrompt="1"/>
          </p:nvPr>
        </p:nvSpPr>
        <p:spPr>
          <a:xfrm>
            <a:off x="5731967" y="5012707"/>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28" name="図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46862" y="3953211"/>
            <a:ext cx="730514" cy="730514"/>
          </a:xfrm>
          <a:prstGeom prst="rect">
            <a:avLst/>
          </a:prstGeom>
        </p:spPr>
      </p:pic>
      <p:grpSp>
        <p:nvGrpSpPr>
          <p:cNvPr id="29" name="グループ化 28"/>
          <p:cNvGrpSpPr/>
          <p:nvPr userDrawn="1"/>
        </p:nvGrpSpPr>
        <p:grpSpPr>
          <a:xfrm>
            <a:off x="5254774" y="2551212"/>
            <a:ext cx="2277393" cy="1301110"/>
            <a:chOff x="3409429" y="2695228"/>
            <a:chExt cx="2277393" cy="1301110"/>
          </a:xfrm>
        </p:grpSpPr>
        <p:sp>
          <p:nvSpPr>
            <p:cNvPr id="30" name="正方形/長方形 2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二等辺三角形 3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テキスト プレースホルダー 70"/>
          <p:cNvSpPr>
            <a:spLocks noGrp="1"/>
          </p:cNvSpPr>
          <p:nvPr>
            <p:ph type="body" sz="quarter" idx="57" hasCustomPrompt="1"/>
          </p:nvPr>
        </p:nvSpPr>
        <p:spPr>
          <a:xfrm>
            <a:off x="5371927" y="2767236"/>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33" name="図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92789" y="4419106"/>
            <a:ext cx="730514" cy="730514"/>
          </a:xfrm>
          <a:prstGeom prst="rect">
            <a:avLst/>
          </a:prstGeom>
        </p:spPr>
      </p:pic>
      <p:grpSp>
        <p:nvGrpSpPr>
          <p:cNvPr id="34" name="グループ化 33"/>
          <p:cNvGrpSpPr/>
          <p:nvPr userDrawn="1"/>
        </p:nvGrpSpPr>
        <p:grpSpPr>
          <a:xfrm>
            <a:off x="8400701" y="3017107"/>
            <a:ext cx="2277393" cy="1301110"/>
            <a:chOff x="3409429" y="2695228"/>
            <a:chExt cx="2277393" cy="1301110"/>
          </a:xfrm>
        </p:grpSpPr>
        <p:sp>
          <p:nvSpPr>
            <p:cNvPr id="35" name="正方形/長方形 34"/>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二等辺三角形 35"/>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7" name="テキスト プレースホルダー 70"/>
          <p:cNvSpPr>
            <a:spLocks noGrp="1"/>
          </p:cNvSpPr>
          <p:nvPr>
            <p:ph type="body" sz="quarter" idx="58" hasCustomPrompt="1"/>
          </p:nvPr>
        </p:nvSpPr>
        <p:spPr>
          <a:xfrm>
            <a:off x="8517854" y="3233131"/>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pic>
        <p:nvPicPr>
          <p:cNvPr id="38" name="図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95334" y="7233005"/>
            <a:ext cx="730514" cy="730514"/>
          </a:xfrm>
          <a:prstGeom prst="rect">
            <a:avLst/>
          </a:prstGeom>
        </p:spPr>
      </p:pic>
      <p:grpSp>
        <p:nvGrpSpPr>
          <p:cNvPr id="39" name="グループ化 38"/>
          <p:cNvGrpSpPr/>
          <p:nvPr userDrawn="1"/>
        </p:nvGrpSpPr>
        <p:grpSpPr>
          <a:xfrm>
            <a:off x="9503246" y="5831006"/>
            <a:ext cx="2277393" cy="1301110"/>
            <a:chOff x="3409429" y="2695228"/>
            <a:chExt cx="2277393" cy="1301110"/>
          </a:xfrm>
        </p:grpSpPr>
        <p:sp>
          <p:nvSpPr>
            <p:cNvPr id="40" name="正方形/長方形 39"/>
            <p:cNvSpPr/>
            <p:nvPr userDrawn="1"/>
          </p:nvSpPr>
          <p:spPr>
            <a:xfrm>
              <a:off x="3409429" y="2695228"/>
              <a:ext cx="2277393" cy="1008112"/>
            </a:xfrm>
            <a:prstGeom prst="rect">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二等辺三角形 40"/>
            <p:cNvSpPr/>
            <p:nvPr userDrawn="1"/>
          </p:nvSpPr>
          <p:spPr>
            <a:xfrm rot="10800000">
              <a:off x="4382897" y="3703340"/>
              <a:ext cx="339878" cy="292998"/>
            </a:xfrm>
            <a:prstGeom prst="triangle">
              <a:avLst/>
            </a:prstGeom>
            <a:solidFill>
              <a:srgbClr val="FFFFFF">
                <a:alpha val="10196"/>
              </a:srgbClr>
            </a:solidFill>
            <a:ln w="98425" cmpd="thinThick">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テキスト プレースホルダー 70"/>
          <p:cNvSpPr>
            <a:spLocks noGrp="1"/>
          </p:cNvSpPr>
          <p:nvPr>
            <p:ph type="body" sz="quarter" idx="59" hasCustomPrompt="1"/>
          </p:nvPr>
        </p:nvSpPr>
        <p:spPr>
          <a:xfrm>
            <a:off x="9620399" y="6047030"/>
            <a:ext cx="2016224" cy="812611"/>
          </a:xfrm>
        </p:spPr>
        <p:txBody>
          <a:bodyPr anchor="ctr">
            <a:normAutofit/>
          </a:bodyPr>
          <a:lstStyle>
            <a:lvl1pPr algn="ctr">
              <a:lnSpc>
                <a:spcPts val="2000"/>
              </a:lnSpc>
              <a:defRPr sz="4000">
                <a:latin typeface="Bebas Neue Regular" pitchFamily="50" charset="0"/>
              </a:defRPr>
            </a:lvl1pPr>
          </a:lstStyle>
          <a:p>
            <a:pPr lvl="0"/>
            <a:r>
              <a:rPr lang="en-US" dirty="0"/>
              <a:t>TEXT</a:t>
            </a:r>
          </a:p>
        </p:txBody>
      </p:sp>
      <p:sp>
        <p:nvSpPr>
          <p:cNvPr id="43" name="テキスト プレースホルダー 11"/>
          <p:cNvSpPr>
            <a:spLocks noGrp="1"/>
          </p:cNvSpPr>
          <p:nvPr>
            <p:ph type="body" sz="quarter" idx="14" hasCustomPrompt="1"/>
          </p:nvPr>
        </p:nvSpPr>
        <p:spPr>
          <a:xfrm>
            <a:off x="12163399" y="3991372"/>
            <a:ext cx="5118716"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44" name="テキスト プレースホルダー 11"/>
          <p:cNvSpPr>
            <a:spLocks noGrp="1"/>
          </p:cNvSpPr>
          <p:nvPr>
            <p:ph type="body" sz="quarter" idx="15" hasCustomPrompt="1"/>
          </p:nvPr>
        </p:nvSpPr>
        <p:spPr>
          <a:xfrm>
            <a:off x="12163399" y="4639444"/>
            <a:ext cx="5118716" cy="3024336"/>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22363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2" presetClass="entr" presetSubtype="1" decel="10000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1" decel="10000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decel="10000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2" presetClass="entr" presetSubtype="1" decel="100000"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0-#ppt_h/2"/>
                                          </p:val>
                                        </p:tav>
                                        <p:tav tm="100000">
                                          <p:val>
                                            <p:strVal val="#ppt_y"/>
                                          </p:val>
                                        </p:tav>
                                      </p:tavLst>
                                    </p:anim>
                                  </p:childTnLst>
                                </p:cTn>
                              </p:par>
                              <p:par>
                                <p:cTn id="36" presetID="2" presetClass="entr" presetSubtype="1" decel="100000" fill="hold" grpId="0" nodeType="withEffect">
                                  <p:stCondLst>
                                    <p:cond delay="0"/>
                                  </p:stCondLst>
                                  <p:childTnLst>
                                    <p:set>
                                      <p:cBhvr>
                                        <p:cTn id="37" dur="1" fill="hold">
                                          <p:stCondLst>
                                            <p:cond delay="0"/>
                                          </p:stCondLst>
                                        </p:cTn>
                                        <p:tgtEl>
                                          <p:spTgt spid="22">
                                            <p:txEl>
                                              <p:pRg st="0" end="0"/>
                                            </p:txEl>
                                          </p:spTgt>
                                        </p:tgtEl>
                                        <p:attrNameLst>
                                          <p:attrName>style.visibility</p:attrName>
                                        </p:attrNameLst>
                                      </p:cBhvr>
                                      <p:to>
                                        <p:strVal val="visible"/>
                                      </p:to>
                                    </p:set>
                                    <p:anim calcmode="lin" valueType="num">
                                      <p:cBhvr additive="base">
                                        <p:cTn id="3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
                                            <p:txEl>
                                              <p:pRg st="0" end="0"/>
                                            </p:txEl>
                                          </p:spTgt>
                                        </p:tgtEl>
                                        <p:attrNameLst>
                                          <p:attrName>ppt_y</p:attrName>
                                        </p:attrNameLst>
                                      </p:cBhvr>
                                      <p:tavLst>
                                        <p:tav tm="0">
                                          <p:val>
                                            <p:strVal val="0-#ppt_h/2"/>
                                          </p:val>
                                        </p:tav>
                                        <p:tav tm="100000">
                                          <p:val>
                                            <p:strVal val="#ppt_y"/>
                                          </p:val>
                                        </p:tav>
                                      </p:tavLst>
                                    </p:anim>
                                  </p:childTnLst>
                                </p:cTn>
                              </p:par>
                            </p:childTnLst>
                          </p:cTn>
                        </p:par>
                        <p:par>
                          <p:cTn id="40" fill="hold">
                            <p:stCondLst>
                              <p:cond delay="3500"/>
                            </p:stCondLst>
                            <p:childTnLst>
                              <p:par>
                                <p:cTn id="41" presetID="2" presetClass="entr" presetSubtype="1" decel="10000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0-#ppt_h/2"/>
                                          </p:val>
                                        </p:tav>
                                        <p:tav tm="100000">
                                          <p:val>
                                            <p:strVal val="#ppt_y"/>
                                          </p:val>
                                        </p:tav>
                                      </p:tavLst>
                                    </p:anim>
                                  </p:childTnLst>
                                </p:cTn>
                              </p:par>
                            </p:childTnLst>
                          </p:cTn>
                        </p:par>
                        <p:par>
                          <p:cTn id="45" fill="hold">
                            <p:stCondLst>
                              <p:cond delay="4000"/>
                            </p:stCondLst>
                            <p:childTnLst>
                              <p:par>
                                <p:cTn id="46" presetID="2" presetClass="entr" presetSubtype="1"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fill="hold"/>
                                        <p:tgtEl>
                                          <p:spTgt spid="24"/>
                                        </p:tgtEl>
                                        <p:attrNameLst>
                                          <p:attrName>ppt_x</p:attrName>
                                        </p:attrNameLst>
                                      </p:cBhvr>
                                      <p:tavLst>
                                        <p:tav tm="0">
                                          <p:val>
                                            <p:strVal val="#ppt_x"/>
                                          </p:val>
                                        </p:tav>
                                        <p:tav tm="100000">
                                          <p:val>
                                            <p:strVal val="#ppt_x"/>
                                          </p:val>
                                        </p:tav>
                                      </p:tavLst>
                                    </p:anim>
                                    <p:anim calcmode="lin" valueType="num">
                                      <p:cBhvr additive="base">
                                        <p:cTn id="49" dur="500" fill="hold"/>
                                        <p:tgtEl>
                                          <p:spTgt spid="24"/>
                                        </p:tgtEl>
                                        <p:attrNameLst>
                                          <p:attrName>ppt_y</p:attrName>
                                        </p:attrNameLst>
                                      </p:cBhvr>
                                      <p:tavLst>
                                        <p:tav tm="0">
                                          <p:val>
                                            <p:strVal val="0-#ppt_h/2"/>
                                          </p:val>
                                        </p:tav>
                                        <p:tav tm="100000">
                                          <p:val>
                                            <p:strVal val="#ppt_y"/>
                                          </p:val>
                                        </p:tav>
                                      </p:tavLst>
                                    </p:anim>
                                  </p:childTnLst>
                                </p:cTn>
                              </p:par>
                              <p:par>
                                <p:cTn id="50" presetID="2" presetClass="entr" presetSubtype="1" decel="100000" fill="hold" grpId="0" nodeType="withEffect">
                                  <p:stCondLst>
                                    <p:cond delay="0"/>
                                  </p:stCondLst>
                                  <p:childTnLst>
                                    <p:set>
                                      <p:cBhvr>
                                        <p:cTn id="51" dur="1" fill="hold">
                                          <p:stCondLst>
                                            <p:cond delay="0"/>
                                          </p:stCondLst>
                                        </p:cTn>
                                        <p:tgtEl>
                                          <p:spTgt spid="27">
                                            <p:txEl>
                                              <p:pRg st="0" end="0"/>
                                            </p:txEl>
                                          </p:spTgt>
                                        </p:tgtEl>
                                        <p:attrNameLst>
                                          <p:attrName>style.visibility</p:attrName>
                                        </p:attrNameLst>
                                      </p:cBhvr>
                                      <p:to>
                                        <p:strVal val="visible"/>
                                      </p:to>
                                    </p:set>
                                    <p:anim calcmode="lin" valueType="num">
                                      <p:cBhvr additive="base">
                                        <p:cTn id="52"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7">
                                            <p:txEl>
                                              <p:pRg st="0" end="0"/>
                                            </p:txEl>
                                          </p:spTgt>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1" decel="100000" fill="hold"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childTnLst>
                          </p:cTn>
                        </p:par>
                        <p:par>
                          <p:cTn id="59" fill="hold">
                            <p:stCondLst>
                              <p:cond delay="5000"/>
                            </p:stCondLst>
                            <p:childTnLst>
                              <p:par>
                                <p:cTn id="60" presetID="2" presetClass="entr" presetSubtype="1" decel="100000" fill="hold"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ppt_x"/>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par>
                                <p:cTn id="64" presetID="2" presetClass="entr" presetSubtype="1" decel="100000" fill="hold" grpId="0" nodeType="withEffect">
                                  <p:stCondLst>
                                    <p:cond delay="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0-#ppt_h/2"/>
                                          </p:val>
                                        </p:tav>
                                        <p:tav tm="100000">
                                          <p:val>
                                            <p:strVal val="#ppt_y"/>
                                          </p:val>
                                        </p:tav>
                                      </p:tavLst>
                                    </p:anim>
                                  </p:childTnLst>
                                </p:cTn>
                              </p:par>
                            </p:childTnLst>
                          </p:cTn>
                        </p:par>
                        <p:par>
                          <p:cTn id="68" fill="hold">
                            <p:stCondLst>
                              <p:cond delay="5500"/>
                            </p:stCondLst>
                            <p:childTnLst>
                              <p:par>
                                <p:cTn id="69" presetID="2" presetClass="entr" presetSubtype="1" decel="100000" fill="hold" nodeType="after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500" fill="hold"/>
                                        <p:tgtEl>
                                          <p:spTgt spid="33"/>
                                        </p:tgtEl>
                                        <p:attrNameLst>
                                          <p:attrName>ppt_x</p:attrName>
                                        </p:attrNameLst>
                                      </p:cBhvr>
                                      <p:tavLst>
                                        <p:tav tm="0">
                                          <p:val>
                                            <p:strVal val="#ppt_x"/>
                                          </p:val>
                                        </p:tav>
                                        <p:tav tm="100000">
                                          <p:val>
                                            <p:strVal val="#ppt_x"/>
                                          </p:val>
                                        </p:tav>
                                      </p:tavLst>
                                    </p:anim>
                                    <p:anim calcmode="lin" valueType="num">
                                      <p:cBhvr additive="base">
                                        <p:cTn id="72" dur="500" fill="hold"/>
                                        <p:tgtEl>
                                          <p:spTgt spid="33"/>
                                        </p:tgtEl>
                                        <p:attrNameLst>
                                          <p:attrName>ppt_y</p:attrName>
                                        </p:attrNameLst>
                                      </p:cBhvr>
                                      <p:tavLst>
                                        <p:tav tm="0">
                                          <p:val>
                                            <p:strVal val="0-#ppt_h/2"/>
                                          </p:val>
                                        </p:tav>
                                        <p:tav tm="100000">
                                          <p:val>
                                            <p:strVal val="#ppt_y"/>
                                          </p:val>
                                        </p:tav>
                                      </p:tavLst>
                                    </p:anim>
                                  </p:childTnLst>
                                </p:cTn>
                              </p:par>
                            </p:childTnLst>
                          </p:cTn>
                        </p:par>
                        <p:par>
                          <p:cTn id="73" fill="hold">
                            <p:stCondLst>
                              <p:cond delay="6000"/>
                            </p:stCondLst>
                            <p:childTnLst>
                              <p:par>
                                <p:cTn id="74" presetID="2" presetClass="entr" presetSubtype="1" decel="100000" fill="hold" nodeType="after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additive="base">
                                        <p:cTn id="76" dur="500" fill="hold"/>
                                        <p:tgtEl>
                                          <p:spTgt spid="34"/>
                                        </p:tgtEl>
                                        <p:attrNameLst>
                                          <p:attrName>ppt_x</p:attrName>
                                        </p:attrNameLst>
                                      </p:cBhvr>
                                      <p:tavLst>
                                        <p:tav tm="0">
                                          <p:val>
                                            <p:strVal val="#ppt_x"/>
                                          </p:val>
                                        </p:tav>
                                        <p:tav tm="100000">
                                          <p:val>
                                            <p:strVal val="#ppt_x"/>
                                          </p:val>
                                        </p:tav>
                                      </p:tavLst>
                                    </p:anim>
                                    <p:anim calcmode="lin" valueType="num">
                                      <p:cBhvr additive="base">
                                        <p:cTn id="77" dur="500" fill="hold"/>
                                        <p:tgtEl>
                                          <p:spTgt spid="34"/>
                                        </p:tgtEl>
                                        <p:attrNameLst>
                                          <p:attrName>ppt_y</p:attrName>
                                        </p:attrNameLst>
                                      </p:cBhvr>
                                      <p:tavLst>
                                        <p:tav tm="0">
                                          <p:val>
                                            <p:strVal val="0-#ppt_h/2"/>
                                          </p:val>
                                        </p:tav>
                                        <p:tav tm="100000">
                                          <p:val>
                                            <p:strVal val="#ppt_y"/>
                                          </p:val>
                                        </p:tav>
                                      </p:tavLst>
                                    </p:anim>
                                  </p:childTnLst>
                                </p:cTn>
                              </p:par>
                              <p:par>
                                <p:cTn id="78" presetID="2" presetClass="entr" presetSubtype="1" decel="100000" fill="hold" grpId="0" nodeType="withEffect">
                                  <p:stCondLst>
                                    <p:cond delay="0"/>
                                  </p:stCondLst>
                                  <p:childTnLst>
                                    <p:set>
                                      <p:cBhvr>
                                        <p:cTn id="79" dur="1" fill="hold">
                                          <p:stCondLst>
                                            <p:cond delay="0"/>
                                          </p:stCondLst>
                                        </p:cTn>
                                        <p:tgtEl>
                                          <p:spTgt spid="37">
                                            <p:txEl>
                                              <p:pRg st="0" end="0"/>
                                            </p:txEl>
                                          </p:spTgt>
                                        </p:tgtEl>
                                        <p:attrNameLst>
                                          <p:attrName>style.visibility</p:attrName>
                                        </p:attrNameLst>
                                      </p:cBhvr>
                                      <p:to>
                                        <p:strVal val="visible"/>
                                      </p:to>
                                    </p:set>
                                    <p:anim calcmode="lin" valueType="num">
                                      <p:cBhvr additive="base">
                                        <p:cTn id="80"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7">
                                            <p:txEl>
                                              <p:pRg st="0" end="0"/>
                                            </p:txEl>
                                          </p:spTgt>
                                        </p:tgtEl>
                                        <p:attrNameLst>
                                          <p:attrName>ppt_y</p:attrName>
                                        </p:attrNameLst>
                                      </p:cBhvr>
                                      <p:tavLst>
                                        <p:tav tm="0">
                                          <p:val>
                                            <p:strVal val="0-#ppt_h/2"/>
                                          </p:val>
                                        </p:tav>
                                        <p:tav tm="100000">
                                          <p:val>
                                            <p:strVal val="#ppt_y"/>
                                          </p:val>
                                        </p:tav>
                                      </p:tavLst>
                                    </p:anim>
                                  </p:childTnLst>
                                </p:cTn>
                              </p:par>
                            </p:childTnLst>
                          </p:cTn>
                        </p:par>
                        <p:par>
                          <p:cTn id="82" fill="hold">
                            <p:stCondLst>
                              <p:cond delay="6500"/>
                            </p:stCondLst>
                            <p:childTnLst>
                              <p:par>
                                <p:cTn id="83" presetID="2" presetClass="entr" presetSubtype="1" decel="100000" fill="hold"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0-#ppt_h/2"/>
                                          </p:val>
                                        </p:tav>
                                        <p:tav tm="100000">
                                          <p:val>
                                            <p:strVal val="#ppt_y"/>
                                          </p:val>
                                        </p:tav>
                                      </p:tavLst>
                                    </p:anim>
                                  </p:childTnLst>
                                </p:cTn>
                              </p:par>
                            </p:childTnLst>
                          </p:cTn>
                        </p:par>
                        <p:par>
                          <p:cTn id="87" fill="hold">
                            <p:stCondLst>
                              <p:cond delay="7000"/>
                            </p:stCondLst>
                            <p:childTnLst>
                              <p:par>
                                <p:cTn id="88" presetID="2" presetClass="entr" presetSubtype="1" decel="10000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 calcmode="lin" valueType="num">
                                      <p:cBhvr additive="base">
                                        <p:cTn id="90" dur="500" fill="hold"/>
                                        <p:tgtEl>
                                          <p:spTgt spid="39"/>
                                        </p:tgtEl>
                                        <p:attrNameLst>
                                          <p:attrName>ppt_x</p:attrName>
                                        </p:attrNameLst>
                                      </p:cBhvr>
                                      <p:tavLst>
                                        <p:tav tm="0">
                                          <p:val>
                                            <p:strVal val="#ppt_x"/>
                                          </p:val>
                                        </p:tav>
                                        <p:tav tm="100000">
                                          <p:val>
                                            <p:strVal val="#ppt_x"/>
                                          </p:val>
                                        </p:tav>
                                      </p:tavLst>
                                    </p:anim>
                                    <p:anim calcmode="lin" valueType="num">
                                      <p:cBhvr additive="base">
                                        <p:cTn id="91" dur="500" fill="hold"/>
                                        <p:tgtEl>
                                          <p:spTgt spid="39"/>
                                        </p:tgtEl>
                                        <p:attrNameLst>
                                          <p:attrName>ppt_y</p:attrName>
                                        </p:attrNameLst>
                                      </p:cBhvr>
                                      <p:tavLst>
                                        <p:tav tm="0">
                                          <p:val>
                                            <p:strVal val="0-#ppt_h/2"/>
                                          </p:val>
                                        </p:tav>
                                        <p:tav tm="100000">
                                          <p:val>
                                            <p:strVal val="#ppt_y"/>
                                          </p:val>
                                        </p:tav>
                                      </p:tavLst>
                                    </p:anim>
                                  </p:childTnLst>
                                </p:cTn>
                              </p:par>
                              <p:par>
                                <p:cTn id="92" presetID="2" presetClass="entr" presetSubtype="1" decel="100000" fill="hold" grpId="0" nodeType="withEffect">
                                  <p:stCondLst>
                                    <p:cond delay="0"/>
                                  </p:stCondLst>
                                  <p:childTnLst>
                                    <p:set>
                                      <p:cBhvr>
                                        <p:cTn id="93" dur="1" fill="hold">
                                          <p:stCondLst>
                                            <p:cond delay="0"/>
                                          </p:stCondLst>
                                        </p:cTn>
                                        <p:tgtEl>
                                          <p:spTgt spid="42">
                                            <p:txEl>
                                              <p:pRg st="0" end="0"/>
                                            </p:txEl>
                                          </p:spTgt>
                                        </p:tgtEl>
                                        <p:attrNameLst>
                                          <p:attrName>style.visibility</p:attrName>
                                        </p:attrNameLst>
                                      </p:cBhvr>
                                      <p:to>
                                        <p:strVal val="visible"/>
                                      </p:to>
                                    </p:set>
                                    <p:anim calcmode="lin" valueType="num">
                                      <p:cBhvr additive="base">
                                        <p:cTn id="94"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2">
                                            <p:txEl>
                                              <p:pRg st="0" end="0"/>
                                            </p:txEl>
                                          </p:spTgt>
                                        </p:tgtEl>
                                        <p:attrNameLst>
                                          <p:attrName>ppt_y</p:attrName>
                                        </p:attrNameLst>
                                      </p:cBhvr>
                                      <p:tavLst>
                                        <p:tav tm="0">
                                          <p:val>
                                            <p:strVal val="0-#ppt_h/2"/>
                                          </p:val>
                                        </p:tav>
                                        <p:tav tm="100000">
                                          <p:val>
                                            <p:strVal val="#ppt_y"/>
                                          </p:val>
                                        </p:tav>
                                      </p:tavLst>
                                    </p:anim>
                                  </p:childTnLst>
                                </p:cTn>
                              </p:par>
                            </p:childTnLst>
                          </p:cTn>
                        </p:par>
                        <p:par>
                          <p:cTn id="96" fill="hold">
                            <p:stCondLst>
                              <p:cond delay="7500"/>
                            </p:stCondLst>
                            <p:childTnLst>
                              <p:par>
                                <p:cTn id="97" presetID="2" presetClass="entr" presetSubtype="2" decel="100000" fill="hold" grpId="0" nodeType="afterEffect">
                                  <p:stCondLst>
                                    <p:cond delay="250"/>
                                  </p:stCondLst>
                                  <p:childTnLst>
                                    <p:set>
                                      <p:cBhvr>
                                        <p:cTn id="98" dur="1" fill="hold">
                                          <p:stCondLst>
                                            <p:cond delay="0"/>
                                          </p:stCondLst>
                                        </p:cTn>
                                        <p:tgtEl>
                                          <p:spTgt spid="43">
                                            <p:txEl>
                                              <p:pRg st="0" end="0"/>
                                            </p:txEl>
                                          </p:spTgt>
                                        </p:tgtEl>
                                        <p:attrNameLst>
                                          <p:attrName>style.visibility</p:attrName>
                                        </p:attrNameLst>
                                      </p:cBhvr>
                                      <p:to>
                                        <p:strVal val="visible"/>
                                      </p:to>
                                    </p:set>
                                    <p:anim calcmode="lin" valueType="num">
                                      <p:cBhvr additive="base">
                                        <p:cTn id="99"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100" dur="500" fill="hold"/>
                                        <p:tgtEl>
                                          <p:spTgt spid="43">
                                            <p:txEl>
                                              <p:pRg st="0" end="0"/>
                                            </p:txEl>
                                          </p:spTgt>
                                        </p:tgtEl>
                                        <p:attrNameLst>
                                          <p:attrName>ppt_y</p:attrName>
                                        </p:attrNameLst>
                                      </p:cBhvr>
                                      <p:tavLst>
                                        <p:tav tm="0">
                                          <p:val>
                                            <p:strVal val="#ppt_y"/>
                                          </p:val>
                                        </p:tav>
                                        <p:tav tm="100000">
                                          <p:val>
                                            <p:strVal val="#ppt_y"/>
                                          </p:val>
                                        </p:tav>
                                      </p:tavLst>
                                    </p:anim>
                                  </p:childTnLst>
                                </p:cTn>
                              </p:par>
                              <p:par>
                                <p:cTn id="101" presetID="2" presetClass="entr" presetSubtype="2" decel="100000" fill="hold" grpId="0" nodeType="withEffect">
                                  <p:stCondLst>
                                    <p:cond delay="500"/>
                                  </p:stCondLst>
                                  <p:childTnLst>
                                    <p:set>
                                      <p:cBhvr>
                                        <p:cTn id="102" dur="1" fill="hold">
                                          <p:stCondLst>
                                            <p:cond delay="0"/>
                                          </p:stCondLst>
                                        </p:cTn>
                                        <p:tgtEl>
                                          <p:spTgt spid="44">
                                            <p:txEl>
                                              <p:pRg st="0" end="0"/>
                                            </p:txEl>
                                          </p:spTgt>
                                        </p:tgtEl>
                                        <p:attrNameLst>
                                          <p:attrName>style.visibility</p:attrName>
                                        </p:attrNameLst>
                                      </p:cBhvr>
                                      <p:to>
                                        <p:strVal val="visible"/>
                                      </p:to>
                                    </p:set>
                                    <p:anim calcmode="lin" valueType="num">
                                      <p:cBhvr additive="base">
                                        <p:cTn id="103"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104"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6" grpId="0" build="allAtOnce">
        <p:tmplLst>
          <p:tmpl lvl="1">
            <p:tnLst>
              <p:par>
                <p:cTn presetID="2" presetClass="entr" presetSubtype="1" decel="10000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0-#ppt_h/2"/>
                          </p:val>
                        </p:tav>
                        <p:tav tm="100000">
                          <p:val>
                            <p:strVal val="#ppt_y"/>
                          </p:val>
                        </p:tav>
                      </p:tavLst>
                    </p:anim>
                  </p:childTnLst>
                </p:cTn>
              </p:par>
            </p:tnLst>
          </p:tmpl>
        </p:tmplLst>
      </p:bldP>
      <p:bldP spid="22" grpId="0" build="allAtOnce">
        <p:tmplLst>
          <p:tmpl lvl="1">
            <p:tnLst>
              <p:par>
                <p:cTn presetID="2" presetClass="entr" presetSubtype="1" decel="10000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ppt_x"/>
                          </p:val>
                        </p:tav>
                        <p:tav tm="100000">
                          <p:val>
                            <p:strVal val="#ppt_x"/>
                          </p:val>
                        </p:tav>
                      </p:tavLst>
                    </p:anim>
                    <p:anim calcmode="lin" valueType="num">
                      <p:cBhvr additive="base">
                        <p:cTn dur="500" fill="hold"/>
                        <p:tgtEl>
                          <p:spTgt spid="22"/>
                        </p:tgtEl>
                        <p:attrNameLst>
                          <p:attrName>ppt_y</p:attrName>
                        </p:attrNameLst>
                      </p:cBhvr>
                      <p:tavLst>
                        <p:tav tm="0">
                          <p:val>
                            <p:strVal val="0-#ppt_h/2"/>
                          </p:val>
                        </p:tav>
                        <p:tav tm="100000">
                          <p:val>
                            <p:strVal val="#ppt_y"/>
                          </p:val>
                        </p:tav>
                      </p:tavLst>
                    </p:anim>
                  </p:childTnLst>
                </p:cTn>
              </p:par>
            </p:tnLst>
          </p:tmpl>
        </p:tmplLst>
      </p:bldP>
      <p:bldP spid="27" grpId="0" build="allAtOnce">
        <p:tmplLst>
          <p:tmpl lvl="1">
            <p:tnLst>
              <p:par>
                <p:cTn presetID="2" presetClass="entr" presetSubtype="1" decel="100000"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0-#ppt_h/2"/>
                          </p:val>
                        </p:tav>
                        <p:tav tm="100000">
                          <p:val>
                            <p:strVal val="#ppt_y"/>
                          </p:val>
                        </p:tav>
                      </p:tavLst>
                    </p:anim>
                  </p:childTnLst>
                </p:cTn>
              </p:par>
            </p:tnLst>
          </p:tmpl>
        </p:tmplLst>
      </p:bldP>
      <p:bldP spid="32" grpId="0" build="allAtOnce">
        <p:tmplLst>
          <p:tmpl lvl="1">
            <p:tnLst>
              <p:par>
                <p:cTn presetID="2" presetClass="entr" presetSubtype="1" decel="100000"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0-#ppt_h/2"/>
                          </p:val>
                        </p:tav>
                        <p:tav tm="100000">
                          <p:val>
                            <p:strVal val="#ppt_y"/>
                          </p:val>
                        </p:tav>
                      </p:tavLst>
                    </p:anim>
                  </p:childTnLst>
                </p:cTn>
              </p:par>
            </p:tnLst>
          </p:tmpl>
        </p:tmplLst>
      </p:bldP>
      <p:bldP spid="37" grpId="0" build="allAtOnce">
        <p:tmplLst>
          <p:tmpl lvl="1">
            <p:tnLst>
              <p:par>
                <p:cTn presetID="2" presetClass="entr" presetSubtype="1" decel="10000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0-#ppt_h/2"/>
                          </p:val>
                        </p:tav>
                        <p:tav tm="100000">
                          <p:val>
                            <p:strVal val="#ppt_y"/>
                          </p:val>
                        </p:tav>
                      </p:tavLst>
                    </p:anim>
                  </p:childTnLst>
                </p:cTn>
              </p:par>
            </p:tnLst>
          </p:tmpl>
        </p:tmplLst>
      </p:bldP>
      <p:bldP spid="42" grpId="0" build="allAtOnce">
        <p:tmplLst>
          <p:tmpl lvl="1">
            <p:tnLst>
              <p:par>
                <p:cTn presetID="2" presetClass="entr" presetSubtype="1" decel="100000" fill="hold" nodeType="withEffect">
                  <p:stCondLst>
                    <p:cond delay="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0-#ppt_h/2"/>
                          </p:val>
                        </p:tav>
                        <p:tav tm="100000">
                          <p:val>
                            <p:strVal val="#ppt_y"/>
                          </p:val>
                        </p:tav>
                      </p:tavLst>
                    </p:anim>
                  </p:childTnLst>
                </p:cTn>
              </p:par>
            </p:tnLst>
          </p:tmpl>
        </p:tmplLst>
      </p:bldP>
      <p:bldP spid="43" grpId="0" build="p">
        <p:tmplLst>
          <p:tmpl lvl="1">
            <p:tnLst>
              <p:par>
                <p:cTn presetID="2" presetClass="entr" presetSubtype="2" decel="100000" fill="hold" nodeType="afterEffect">
                  <p:stCondLst>
                    <p:cond delay="2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500" fill="hold"/>
                        <p:tgtEl>
                          <p:spTgt spid="43"/>
                        </p:tgtEl>
                        <p:attrNameLst>
                          <p:attrName>ppt_x</p:attrName>
                        </p:attrNameLst>
                      </p:cBhvr>
                      <p:tavLst>
                        <p:tav tm="0">
                          <p:val>
                            <p:strVal val="1+#ppt_w/2"/>
                          </p:val>
                        </p:tav>
                        <p:tav tm="100000">
                          <p:val>
                            <p:strVal val="#ppt_x"/>
                          </p:val>
                        </p:tav>
                      </p:tavLst>
                    </p:anim>
                    <p:anim calcmode="lin" valueType="num">
                      <p:cBhvr additive="base">
                        <p:cTn dur="500" fill="hold"/>
                        <p:tgtEl>
                          <p:spTgt spid="43"/>
                        </p:tgtEl>
                        <p:attrNameLst>
                          <p:attrName>ppt_y</p:attrName>
                        </p:attrNameLst>
                      </p:cBhvr>
                      <p:tavLst>
                        <p:tav tm="0">
                          <p:val>
                            <p:strVal val="#ppt_y"/>
                          </p:val>
                        </p:tav>
                        <p:tav tm="100000">
                          <p:val>
                            <p:strVal val="#ppt_y"/>
                          </p:val>
                        </p:tav>
                      </p:tavLst>
                    </p:anim>
                  </p:childTnLst>
                </p:cTn>
              </p:par>
            </p:tnLst>
          </p:tmpl>
        </p:tmplLst>
      </p:bldP>
      <p:bldP spid="44" grpId="0" build="p">
        <p:tmplLst>
          <p:tmpl lvl="1">
            <p:tnLst>
              <p:par>
                <p:cTn presetID="2" presetClass="entr" presetSubtype="2" decel="100000" fill="hold" nodeType="withEffect">
                  <p:stCondLst>
                    <p:cond delay="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p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pic>
        <p:nvPicPr>
          <p:cNvPr id="4" name="図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390" y="1673614"/>
            <a:ext cx="14617624" cy="8222414"/>
          </a:xfrm>
          <a:prstGeom prst="rect">
            <a:avLst/>
          </a:prstGeom>
        </p:spPr>
      </p:pic>
      <p:sp>
        <p:nvSpPr>
          <p:cNvPr id="8" name="グラフ プレースホルダー 7"/>
          <p:cNvSpPr>
            <a:spLocks noGrp="1"/>
          </p:cNvSpPr>
          <p:nvPr>
            <p:ph type="chart" sz="quarter" idx="19" hasCustomPrompt="1"/>
          </p:nvPr>
        </p:nvSpPr>
        <p:spPr>
          <a:xfrm>
            <a:off x="2518470" y="2839244"/>
            <a:ext cx="2232025" cy="2232025"/>
          </a:xfrm>
        </p:spPr>
        <p:txBody>
          <a:bodyPr/>
          <a:lstStyle>
            <a:lvl1pPr>
              <a:defRPr/>
            </a:lvl1pPr>
          </a:lstStyle>
          <a:p>
            <a:r>
              <a:rPr lang="en-US" dirty="0"/>
              <a:t>Add Graph</a:t>
            </a:r>
          </a:p>
        </p:txBody>
      </p:sp>
      <p:sp>
        <p:nvSpPr>
          <p:cNvPr id="45" name="グラフ プレースホルダー 7"/>
          <p:cNvSpPr>
            <a:spLocks noGrp="1"/>
          </p:cNvSpPr>
          <p:nvPr>
            <p:ph type="chart" sz="quarter" idx="20" hasCustomPrompt="1"/>
          </p:nvPr>
        </p:nvSpPr>
        <p:spPr>
          <a:xfrm>
            <a:off x="4030638" y="6079604"/>
            <a:ext cx="2232025" cy="2232025"/>
          </a:xfrm>
        </p:spPr>
        <p:txBody>
          <a:bodyPr/>
          <a:lstStyle>
            <a:lvl1pPr>
              <a:defRPr/>
            </a:lvl1pPr>
          </a:lstStyle>
          <a:p>
            <a:r>
              <a:rPr lang="en-US" dirty="0"/>
              <a:t>Add Graph</a:t>
            </a:r>
          </a:p>
        </p:txBody>
      </p:sp>
      <p:sp>
        <p:nvSpPr>
          <p:cNvPr id="46" name="グラフ プレースホルダー 7"/>
          <p:cNvSpPr>
            <a:spLocks noGrp="1"/>
          </p:cNvSpPr>
          <p:nvPr>
            <p:ph type="chart" sz="quarter" idx="21" hasCustomPrompt="1"/>
          </p:nvPr>
        </p:nvSpPr>
        <p:spPr>
          <a:xfrm>
            <a:off x="7703046" y="5143500"/>
            <a:ext cx="2232025" cy="2232025"/>
          </a:xfrm>
        </p:spPr>
        <p:txBody>
          <a:bodyPr/>
          <a:lstStyle>
            <a:lvl1pPr>
              <a:defRPr/>
            </a:lvl1pPr>
          </a:lstStyle>
          <a:p>
            <a:r>
              <a:rPr lang="en-US" dirty="0"/>
              <a:t>Add Graph</a:t>
            </a:r>
          </a:p>
        </p:txBody>
      </p:sp>
      <p:sp>
        <p:nvSpPr>
          <p:cNvPr id="47" name="グラフ プレースホルダー 7"/>
          <p:cNvSpPr>
            <a:spLocks noGrp="1"/>
          </p:cNvSpPr>
          <p:nvPr>
            <p:ph type="chart" sz="quarter" idx="22" hasCustomPrompt="1"/>
          </p:nvPr>
        </p:nvSpPr>
        <p:spPr>
          <a:xfrm>
            <a:off x="8026400" y="2407196"/>
            <a:ext cx="2232025" cy="2232025"/>
          </a:xfrm>
        </p:spPr>
        <p:txBody>
          <a:bodyPr/>
          <a:lstStyle>
            <a:lvl1pPr>
              <a:defRPr/>
            </a:lvl1pPr>
          </a:lstStyle>
          <a:p>
            <a:r>
              <a:rPr lang="en-US" dirty="0"/>
              <a:t>Add Graph</a:t>
            </a:r>
          </a:p>
        </p:txBody>
      </p:sp>
      <p:sp>
        <p:nvSpPr>
          <p:cNvPr id="48" name="グラフ プレースホルダー 7"/>
          <p:cNvSpPr>
            <a:spLocks noGrp="1"/>
          </p:cNvSpPr>
          <p:nvPr>
            <p:ph type="chart" sz="quarter" idx="23" hasCustomPrompt="1"/>
          </p:nvPr>
        </p:nvSpPr>
        <p:spPr>
          <a:xfrm>
            <a:off x="11591478" y="2839244"/>
            <a:ext cx="2232025" cy="2232025"/>
          </a:xfrm>
        </p:spPr>
        <p:txBody>
          <a:bodyPr/>
          <a:lstStyle>
            <a:lvl1pPr>
              <a:defRPr/>
            </a:lvl1pPr>
          </a:lstStyle>
          <a:p>
            <a:r>
              <a:rPr lang="en-US" dirty="0"/>
              <a:t>Add Graph</a:t>
            </a:r>
          </a:p>
        </p:txBody>
      </p:sp>
      <p:sp>
        <p:nvSpPr>
          <p:cNvPr id="49" name="グラフ プレースホルダー 7"/>
          <p:cNvSpPr>
            <a:spLocks noGrp="1"/>
          </p:cNvSpPr>
          <p:nvPr>
            <p:ph type="chart" sz="quarter" idx="24" hasCustomPrompt="1"/>
          </p:nvPr>
        </p:nvSpPr>
        <p:spPr>
          <a:xfrm>
            <a:off x="13391678" y="5935588"/>
            <a:ext cx="2232025" cy="2232025"/>
          </a:xfrm>
        </p:spPr>
        <p:txBody>
          <a:bodyPr/>
          <a:lstStyle>
            <a:lvl1pPr>
              <a:defRPr/>
            </a:lvl1pPr>
          </a:lstStyle>
          <a:p>
            <a:r>
              <a:rPr lang="en-US" dirty="0"/>
              <a:t>Add Graph</a:t>
            </a:r>
          </a:p>
        </p:txBody>
      </p:sp>
    </p:spTree>
    <p:extLst>
      <p:ext uri="{BB962C8B-B14F-4D97-AF65-F5344CB8AC3E}">
        <p14:creationId xmlns:p14="http://schemas.microsoft.com/office/powerpoint/2010/main" val="24986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out)">
                                      <p:cBhvr>
                                        <p:cTn id="11" dur="1000"/>
                                        <p:tgtEl>
                                          <p:spTgt spid="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par>
                          <p:cTn id="28" fill="hold">
                            <p:stCondLst>
                              <p:cond delay="4250"/>
                            </p:stCondLst>
                            <p:childTnLst>
                              <p:par>
                                <p:cTn id="29" presetID="10" presetClass="entr" presetSubtype="0" fill="hold" grpId="0" nodeType="afterEffect">
                                  <p:stCondLst>
                                    <p:cond delay="25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par>
                          <p:cTn id="32" fill="hold">
                            <p:stCondLst>
                              <p:cond delay="5000"/>
                            </p:stCondLst>
                            <p:childTnLst>
                              <p:par>
                                <p:cTn id="33" presetID="10" presetClass="entr" presetSubtype="0" fill="hold" grpId="0" nodeType="afterEffect">
                                  <p:stCondLst>
                                    <p:cond delay="25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p:bldP spid="45" grpId="0"/>
      <p:bldP spid="46" grpId="0"/>
      <p:bldP spid="47" grpId="0"/>
      <p:bldP spid="48" grpId="0"/>
      <p:bldP spid="49" grpId="0"/>
    </p:bldLst>
  </p:timing>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 - No Animatio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287222" y="2839244"/>
            <a:ext cx="79911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287222" y="3487316"/>
            <a:ext cx="7991103" cy="201622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0" name="テキスト プレースホルダー 11"/>
          <p:cNvSpPr>
            <a:spLocks noGrp="1"/>
          </p:cNvSpPr>
          <p:nvPr>
            <p:ph type="body" sz="quarter" idx="16" hasCustomPrompt="1"/>
          </p:nvPr>
        </p:nvSpPr>
        <p:spPr>
          <a:xfrm>
            <a:off x="9289007" y="6079604"/>
            <a:ext cx="79911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2" name="テキスト プレースホルダー 11"/>
          <p:cNvSpPr>
            <a:spLocks noGrp="1"/>
          </p:cNvSpPr>
          <p:nvPr>
            <p:ph type="body" sz="quarter" idx="17" hasCustomPrompt="1"/>
          </p:nvPr>
        </p:nvSpPr>
        <p:spPr>
          <a:xfrm>
            <a:off x="9289007" y="6727676"/>
            <a:ext cx="7991103" cy="2016224"/>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39525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pic>
        <p:nvPicPr>
          <p:cNvPr id="9" name="図 8"/>
          <p:cNvPicPr>
            <a:picLocks noChangeAspect="1"/>
          </p:cNvPicPr>
          <p:nvPr userDrawn="1"/>
        </p:nvPicPr>
        <p:blipFill rotWithShape="1">
          <a:blip r:embed="rId2" cstate="print">
            <a:extLst>
              <a:ext uri="{28A0092B-C50C-407E-A947-70E740481C1C}">
                <a14:useLocalDpi xmlns:a14="http://schemas.microsoft.com/office/drawing/2010/main" val="0"/>
              </a:ext>
            </a:extLst>
          </a:blip>
          <a:srcRect b="55519"/>
          <a:stretch/>
        </p:blipFill>
        <p:spPr>
          <a:xfrm>
            <a:off x="10511358" y="4495428"/>
            <a:ext cx="5520709" cy="5092476"/>
          </a:xfrm>
          <a:prstGeom prst="rect">
            <a:avLst/>
          </a:prstGeom>
          <a:effectLst/>
        </p:spPr>
      </p:pic>
      <p:sp>
        <p:nvSpPr>
          <p:cNvPr id="12" name="テキスト プレースホルダー 11"/>
          <p:cNvSpPr>
            <a:spLocks noGrp="1"/>
          </p:cNvSpPr>
          <p:nvPr>
            <p:ph type="body" sz="quarter" idx="14" hasCustomPrompt="1"/>
          </p:nvPr>
        </p:nvSpPr>
        <p:spPr>
          <a:xfrm>
            <a:off x="9142413" y="2335188"/>
            <a:ext cx="8135912"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9142413" y="2983260"/>
            <a:ext cx="8135912" cy="1440160"/>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8" name="図プレースホルダー 7"/>
          <p:cNvSpPr>
            <a:spLocks noGrp="1"/>
          </p:cNvSpPr>
          <p:nvPr>
            <p:ph type="pic" sz="quarter" idx="19" hasCustomPrompt="1"/>
          </p:nvPr>
        </p:nvSpPr>
        <p:spPr>
          <a:xfrm>
            <a:off x="10865016" y="5935588"/>
            <a:ext cx="4813392" cy="3652316"/>
          </a:xfrm>
          <a:solidFill>
            <a:schemeClr val="bg1">
              <a:alpha val="22000"/>
            </a:schemeClr>
          </a:solidFill>
          <a:effectLst>
            <a:innerShdw blurRad="114300">
              <a:prstClr val="black"/>
            </a:innerShdw>
          </a:effectLst>
        </p:spPr>
        <p:txBody>
          <a:bodyPr/>
          <a:lstStyle>
            <a:lvl1pPr>
              <a:defRPr/>
            </a:lvl1pPr>
          </a:lstStyle>
          <a:p>
            <a:r>
              <a:rPr lang="en-US" dirty="0"/>
              <a:t>Add Image</a:t>
            </a:r>
          </a:p>
        </p:txBody>
      </p:sp>
      <p:sp>
        <p:nvSpPr>
          <p:cNvPr id="6" name="グラフ プレースホルダー 5"/>
          <p:cNvSpPr>
            <a:spLocks noGrp="1"/>
          </p:cNvSpPr>
          <p:nvPr>
            <p:ph type="chart" sz="quarter" idx="20" hasCustomPrompt="1"/>
          </p:nvPr>
        </p:nvSpPr>
        <p:spPr>
          <a:xfrm>
            <a:off x="862013" y="2335188"/>
            <a:ext cx="8064500" cy="7129487"/>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171010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2" presetClass="entr" presetSubtype="2" decel="100000" fill="hold" grpId="0" nodeType="after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 calcmode="lin" valueType="num">
                                      <p:cBhvr additive="base">
                                        <p:cTn id="22"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2">
                                            <p:txEl>
                                              <p:pRg st="0" end="0"/>
                                            </p:txEl>
                                          </p:spTgt>
                                        </p:tgtEl>
                                        <p:attrNameLst>
                                          <p:attrName>ppt_y</p:attrName>
                                        </p:attrNameLst>
                                      </p:cBhvr>
                                      <p:tavLst>
                                        <p:tav tm="0">
                                          <p:val>
                                            <p:strVal val="#ppt_y"/>
                                          </p:val>
                                        </p:tav>
                                        <p:tav tm="100000">
                                          <p:val>
                                            <p:strVal val="#ppt_y"/>
                                          </p:val>
                                        </p:tav>
                                      </p:tavLst>
                                    </p:anim>
                                  </p:childTnLst>
                                </p:cTn>
                              </p:par>
                              <p:par>
                                <p:cTn id="24" presetID="2" presetClass="entr" presetSubtype="2" decel="100000" fill="hold" grpId="0" nodeType="withEffect">
                                  <p:stCondLst>
                                    <p:cond delay="25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additive="base">
                                        <p:cTn id="2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8" grpId="0" animBg="1"/>
      <p:bldP spid="6" grpId="0" build="p"/>
    </p:bldLst>
  </p:timing>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2" name="テキスト プレースホルダー 11"/>
          <p:cNvSpPr>
            <a:spLocks noGrp="1"/>
          </p:cNvSpPr>
          <p:nvPr>
            <p:ph type="body" sz="quarter" idx="14" hasCustomPrompt="1"/>
          </p:nvPr>
        </p:nvSpPr>
        <p:spPr>
          <a:xfrm>
            <a:off x="862286" y="7375748"/>
            <a:ext cx="16489832"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14" name="テキスト プレースホルダー 11"/>
          <p:cNvSpPr>
            <a:spLocks noGrp="1"/>
          </p:cNvSpPr>
          <p:nvPr>
            <p:ph type="body" sz="quarter" idx="15" hasCustomPrompt="1"/>
          </p:nvPr>
        </p:nvSpPr>
        <p:spPr>
          <a:xfrm>
            <a:off x="862286" y="8023820"/>
            <a:ext cx="16489832" cy="1440160"/>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6" name="グラフ プレースホルダー 5"/>
          <p:cNvSpPr>
            <a:spLocks noGrp="1"/>
          </p:cNvSpPr>
          <p:nvPr>
            <p:ph type="chart" sz="quarter" idx="20" hasCustomPrompt="1"/>
          </p:nvPr>
        </p:nvSpPr>
        <p:spPr>
          <a:xfrm>
            <a:off x="862013" y="2335189"/>
            <a:ext cx="16490106" cy="4896543"/>
          </a:xfrm>
        </p:spPr>
        <p:txBody>
          <a:bodyPr/>
          <a:lstStyle>
            <a:lvl1pPr>
              <a:defRPr/>
            </a:lvl1pPr>
          </a:lstStyle>
          <a:p>
            <a:r>
              <a:rPr lang="en-US" dirty="0"/>
              <a:t>Add Graph</a:t>
            </a:r>
          </a:p>
          <a:p>
            <a:endParaRPr lang="en-US" dirty="0"/>
          </a:p>
        </p:txBody>
      </p:sp>
    </p:spTree>
    <p:extLst>
      <p:ext uri="{BB962C8B-B14F-4D97-AF65-F5344CB8AC3E}">
        <p14:creationId xmlns:p14="http://schemas.microsoft.com/office/powerpoint/2010/main" val="23248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 presetClass="entr" presetSubtype="2" decel="10000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25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additive="base">
                                        <p:cTn id="19"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 presetClass="entr" presetSubtype="2"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6" grpId="0" build="p"/>
    </p:bldLst>
  </p:timing>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Graph 2">
    <p:spTree>
      <p:nvGrpSpPr>
        <p:cNvPr id="1" name=""/>
        <p:cNvGrpSpPr/>
        <p:nvPr/>
      </p:nvGrpSpPr>
      <p:grpSpPr>
        <a:xfrm>
          <a:off x="0" y="0"/>
          <a:ext cx="0" cy="0"/>
          <a:chOff x="0" y="0"/>
          <a:chExt cx="0" cy="0"/>
        </a:xfrm>
      </p:grpSpPr>
      <p:sp>
        <p:nvSpPr>
          <p:cNvPr id="19" name="テキスト プレースホルダー 7"/>
          <p:cNvSpPr>
            <a:spLocks noGrp="1"/>
          </p:cNvSpPr>
          <p:nvPr>
            <p:ph type="body" sz="quarter" idx="30" hasCustomPrompt="1"/>
          </p:nvPr>
        </p:nvSpPr>
        <p:spPr>
          <a:xfrm>
            <a:off x="3022526" y="2443340"/>
            <a:ext cx="3276224" cy="3276224"/>
          </a:xfrm>
          <a:prstGeom prst="ellipse">
            <a:avLst/>
          </a:prstGeom>
          <a:solidFill>
            <a:srgbClr val="000000">
              <a:alpha val="30000"/>
            </a:srgbClr>
          </a:solidFill>
          <a:ln w="114300" cmpd="thinThick">
            <a:noFill/>
          </a:ln>
        </p:spPr>
        <p:txBody>
          <a:bodyPr wrap="none" anchor="ctr">
            <a:normAutofit/>
          </a:bodyPr>
          <a:lstStyle>
            <a:lvl1pPr algn="ctr">
              <a:defRPr sz="4400">
                <a:solidFill>
                  <a:schemeClr val="bg2"/>
                </a:solidFill>
                <a:latin typeface="Bebas Neue Regular" pitchFamily="50" charset="0"/>
              </a:defRPr>
            </a:lvl1pPr>
          </a:lstStyle>
          <a:p>
            <a:pPr lvl="0"/>
            <a:r>
              <a:rPr lang="en-US" dirty="0"/>
              <a:t>TEXT</a:t>
            </a:r>
          </a:p>
        </p:txBody>
      </p:sp>
      <p:sp>
        <p:nvSpPr>
          <p:cNvPr id="18" name="テキスト プレースホルダー 7"/>
          <p:cNvSpPr>
            <a:spLocks noGrp="1"/>
          </p:cNvSpPr>
          <p:nvPr>
            <p:ph type="body" sz="quarter" idx="29" hasCustomPrompt="1"/>
          </p:nvPr>
        </p:nvSpPr>
        <p:spPr>
          <a:xfrm>
            <a:off x="3238550" y="5107636"/>
            <a:ext cx="3780280" cy="3780280"/>
          </a:xfrm>
          <a:prstGeom prst="ellipse">
            <a:avLst/>
          </a:prstGeom>
          <a:solidFill>
            <a:schemeClr val="accent1">
              <a:alpha val="50000"/>
            </a:schemeClr>
          </a:solidFill>
          <a:ln w="114300" cmpd="thinThick">
            <a:noFill/>
          </a:ln>
        </p:spPr>
        <p:txBody>
          <a:bodyPr wrap="none" anchor="ctr">
            <a:normAutofit/>
          </a:bodyPr>
          <a:lstStyle>
            <a:lvl1pPr algn="ctr">
              <a:defRPr sz="4400">
                <a:solidFill>
                  <a:schemeClr val="bg2"/>
                </a:solidFill>
                <a:latin typeface="Bebas Neue Regular" pitchFamily="50" charset="0"/>
              </a:defRPr>
            </a:lvl1pPr>
          </a:lstStyle>
          <a:p>
            <a:pPr lvl="0"/>
            <a:r>
              <a:rPr lang="en-US" dirty="0"/>
              <a:t>TEXT</a:t>
            </a:r>
          </a:p>
        </p:txBody>
      </p:sp>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7"/>
          <p:cNvSpPr>
            <a:spLocks noGrp="1"/>
          </p:cNvSpPr>
          <p:nvPr>
            <p:ph type="body" sz="quarter" idx="31" hasCustomPrompt="1"/>
          </p:nvPr>
        </p:nvSpPr>
        <p:spPr>
          <a:xfrm>
            <a:off x="1438350" y="4423420"/>
            <a:ext cx="2484136" cy="2484136"/>
          </a:xfrm>
          <a:prstGeom prst="ellipse">
            <a:avLst/>
          </a:prstGeom>
          <a:solidFill>
            <a:srgbClr val="FFFFFF">
              <a:alpha val="40000"/>
            </a:srgbClr>
          </a:solidFill>
          <a:ln w="114300" cmpd="thinThick">
            <a:noFill/>
          </a:ln>
        </p:spPr>
        <p:txBody>
          <a:bodyPr wrap="none" anchor="ctr">
            <a:normAutofit/>
          </a:bodyPr>
          <a:lstStyle>
            <a:lvl1pPr algn="ctr">
              <a:defRPr sz="3600">
                <a:solidFill>
                  <a:schemeClr val="bg2"/>
                </a:solidFill>
                <a:latin typeface="Bebas Neue Regular" pitchFamily="50" charset="0"/>
              </a:defRPr>
            </a:lvl1pPr>
          </a:lstStyle>
          <a:p>
            <a:pPr lvl="0"/>
            <a:r>
              <a:rPr lang="en-US" dirty="0"/>
              <a:t>TEXT</a:t>
            </a:r>
          </a:p>
        </p:txBody>
      </p:sp>
      <p:sp>
        <p:nvSpPr>
          <p:cNvPr id="21" name="図プレースホルダー 5"/>
          <p:cNvSpPr>
            <a:spLocks noGrp="1"/>
          </p:cNvSpPr>
          <p:nvPr>
            <p:ph type="pic" sz="quarter" idx="45" hasCustomPrompt="1"/>
          </p:nvPr>
        </p:nvSpPr>
        <p:spPr>
          <a:xfrm>
            <a:off x="4750718" y="5791572"/>
            <a:ext cx="792088" cy="792088"/>
          </a:xfrm>
        </p:spPr>
        <p:txBody>
          <a:bodyPr>
            <a:normAutofit/>
          </a:bodyPr>
          <a:lstStyle>
            <a:lvl1pPr>
              <a:defRPr sz="1100"/>
            </a:lvl1pPr>
          </a:lstStyle>
          <a:p>
            <a:r>
              <a:rPr lang="en-US" dirty="0"/>
              <a:t>ICON</a:t>
            </a:r>
          </a:p>
        </p:txBody>
      </p:sp>
      <p:sp>
        <p:nvSpPr>
          <p:cNvPr id="22" name="図プレースホルダー 5"/>
          <p:cNvSpPr>
            <a:spLocks noGrp="1"/>
          </p:cNvSpPr>
          <p:nvPr>
            <p:ph type="pic" sz="quarter" idx="46" hasCustomPrompt="1"/>
          </p:nvPr>
        </p:nvSpPr>
        <p:spPr>
          <a:xfrm>
            <a:off x="4318670" y="3091412"/>
            <a:ext cx="630070" cy="630070"/>
          </a:xfrm>
        </p:spPr>
        <p:txBody>
          <a:bodyPr>
            <a:normAutofit/>
          </a:bodyPr>
          <a:lstStyle>
            <a:lvl1pPr>
              <a:defRPr sz="1100"/>
            </a:lvl1pPr>
          </a:lstStyle>
          <a:p>
            <a:r>
              <a:rPr lang="en-US" dirty="0"/>
              <a:t>ICON</a:t>
            </a:r>
          </a:p>
        </p:txBody>
      </p:sp>
      <p:sp>
        <p:nvSpPr>
          <p:cNvPr id="23" name="図プレースホルダー 5"/>
          <p:cNvSpPr>
            <a:spLocks noGrp="1"/>
          </p:cNvSpPr>
          <p:nvPr>
            <p:ph type="pic" sz="quarter" idx="47" hasCustomPrompt="1"/>
          </p:nvPr>
        </p:nvSpPr>
        <p:spPr>
          <a:xfrm>
            <a:off x="2374454" y="4771303"/>
            <a:ext cx="630070" cy="630070"/>
          </a:xfrm>
        </p:spPr>
        <p:txBody>
          <a:bodyPr>
            <a:normAutofit/>
          </a:bodyPr>
          <a:lstStyle>
            <a:lvl1pPr>
              <a:defRPr sz="1100"/>
            </a:lvl1pPr>
          </a:lstStyle>
          <a:p>
            <a:r>
              <a:rPr lang="en-US" dirty="0"/>
              <a:t>ICON</a:t>
            </a:r>
          </a:p>
        </p:txBody>
      </p:sp>
      <p:sp>
        <p:nvSpPr>
          <p:cNvPr id="24" name="テキスト プレースホルダー 7"/>
          <p:cNvSpPr>
            <a:spLocks noGrp="1"/>
          </p:cNvSpPr>
          <p:nvPr>
            <p:ph type="body" sz="quarter" idx="48" hasCustomPrompt="1"/>
          </p:nvPr>
        </p:nvSpPr>
        <p:spPr>
          <a:xfrm>
            <a:off x="12095534" y="2551212"/>
            <a:ext cx="1764056"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Bebas Neue Regular" pitchFamily="50" charset="0"/>
              </a:defRPr>
            </a:lvl1pPr>
          </a:lstStyle>
          <a:p>
            <a:pPr lvl="0"/>
            <a:r>
              <a:rPr lang="en-US" dirty="0"/>
              <a:t>TEXT</a:t>
            </a:r>
          </a:p>
        </p:txBody>
      </p:sp>
      <p:sp>
        <p:nvSpPr>
          <p:cNvPr id="25" name="テキスト プレースホルダー 7"/>
          <p:cNvSpPr>
            <a:spLocks noGrp="1"/>
          </p:cNvSpPr>
          <p:nvPr>
            <p:ph type="body" sz="quarter" idx="49" hasCustomPrompt="1"/>
          </p:nvPr>
        </p:nvSpPr>
        <p:spPr>
          <a:xfrm>
            <a:off x="14111758" y="6151612"/>
            <a:ext cx="1764056"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Bebas Neue Regular" pitchFamily="50" charset="0"/>
              </a:defRPr>
            </a:lvl1pPr>
          </a:lstStyle>
          <a:p>
            <a:pPr lvl="0"/>
            <a:r>
              <a:rPr lang="en-US" dirty="0"/>
              <a:t>TEXT</a:t>
            </a:r>
          </a:p>
        </p:txBody>
      </p:sp>
      <p:sp>
        <p:nvSpPr>
          <p:cNvPr id="26" name="テキスト プレースホルダー 7"/>
          <p:cNvSpPr>
            <a:spLocks noGrp="1"/>
          </p:cNvSpPr>
          <p:nvPr>
            <p:ph type="body" sz="quarter" idx="50" hasCustomPrompt="1"/>
          </p:nvPr>
        </p:nvSpPr>
        <p:spPr>
          <a:xfrm>
            <a:off x="12095534" y="7447756"/>
            <a:ext cx="1764056" cy="1764056"/>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114300" cmpd="thinThick">
            <a:solidFill>
              <a:schemeClr val="bg1">
                <a:alpha val="50000"/>
              </a:schemeClr>
            </a:solidFill>
          </a:ln>
        </p:spPr>
        <p:txBody>
          <a:bodyPr wrap="none" anchor="ctr">
            <a:normAutofit/>
          </a:bodyPr>
          <a:lstStyle>
            <a:lvl1pPr algn="ctr">
              <a:defRPr sz="2400">
                <a:solidFill>
                  <a:schemeClr val="bg2"/>
                </a:solidFill>
                <a:latin typeface="Bebas Neue Regular" pitchFamily="50" charset="0"/>
              </a:defRPr>
            </a:lvl1pPr>
          </a:lstStyle>
          <a:p>
            <a:pPr lvl="0"/>
            <a:r>
              <a:rPr lang="en-US" dirty="0"/>
              <a:t>TEXT</a:t>
            </a:r>
          </a:p>
        </p:txBody>
      </p:sp>
      <p:sp>
        <p:nvSpPr>
          <p:cNvPr id="28" name="テキスト プレースホルダー 7"/>
          <p:cNvSpPr>
            <a:spLocks noGrp="1"/>
          </p:cNvSpPr>
          <p:nvPr>
            <p:ph type="body" sz="quarter" idx="51" hasCustomPrompt="1"/>
          </p:nvPr>
        </p:nvSpPr>
        <p:spPr>
          <a:xfrm>
            <a:off x="14399790" y="3055268"/>
            <a:ext cx="2628152" cy="2628152"/>
          </a:xfrm>
          <a:prstGeom prst="ellipse">
            <a:avLst/>
          </a:prstGeom>
          <a:blipFill>
            <a:blip r:embed="rId2"/>
            <a:tile tx="0" ty="0" sx="100000" sy="100000" flip="none" algn="tl"/>
          </a:blipFill>
          <a:ln w="114300" cmpd="thinThick">
            <a:solidFill>
              <a:schemeClr val="bg1">
                <a:alpha val="50000"/>
              </a:schemeClr>
            </a:solidFill>
          </a:ln>
        </p:spPr>
        <p:txBody>
          <a:bodyPr wrap="none" anchor="ctr">
            <a:normAutofit/>
          </a:bodyPr>
          <a:lstStyle>
            <a:lvl1pPr algn="ctr">
              <a:defRPr sz="3200">
                <a:solidFill>
                  <a:schemeClr val="bg2"/>
                </a:solidFill>
                <a:latin typeface="Bebas Neue Regular" pitchFamily="50" charset="0"/>
              </a:defRPr>
            </a:lvl1pPr>
          </a:lstStyle>
          <a:p>
            <a:pPr lvl="0"/>
            <a:r>
              <a:rPr lang="en-US" dirty="0"/>
              <a:t>TEXT</a:t>
            </a:r>
          </a:p>
        </p:txBody>
      </p:sp>
      <p:cxnSp>
        <p:nvCxnSpPr>
          <p:cNvPr id="30" name="直線コネクタ 29"/>
          <p:cNvCxnSpPr>
            <a:stCxn id="15" idx="0"/>
          </p:cNvCxnSpPr>
          <p:nvPr userDrawn="1"/>
        </p:nvCxnSpPr>
        <p:spPr>
          <a:xfrm flipV="1">
            <a:off x="9107995" y="3991372"/>
            <a:ext cx="3059547" cy="2124376"/>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8" idx="2"/>
          </p:cNvCxnSpPr>
          <p:nvPr userDrawn="1"/>
        </p:nvCxnSpPr>
        <p:spPr>
          <a:xfrm flipV="1">
            <a:off x="9107995" y="4783460"/>
            <a:ext cx="5291795" cy="1332288"/>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8" idx="2"/>
          </p:cNvCxnSpPr>
          <p:nvPr userDrawn="1"/>
        </p:nvCxnSpPr>
        <p:spPr>
          <a:xfrm>
            <a:off x="9107995" y="6115748"/>
            <a:ext cx="5003763" cy="75594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a:stCxn id="15" idx="0"/>
          </p:cNvCxnSpPr>
          <p:nvPr userDrawn="1"/>
        </p:nvCxnSpPr>
        <p:spPr>
          <a:xfrm>
            <a:off x="9107995" y="6115748"/>
            <a:ext cx="3059547" cy="1836064"/>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2" name="図プレースホルダー 5"/>
          <p:cNvSpPr>
            <a:spLocks noGrp="1"/>
          </p:cNvSpPr>
          <p:nvPr>
            <p:ph type="pic" sz="quarter" idx="52" hasCustomPrompt="1"/>
          </p:nvPr>
        </p:nvSpPr>
        <p:spPr>
          <a:xfrm>
            <a:off x="12725744" y="2677366"/>
            <a:ext cx="521918" cy="521918"/>
          </a:xfrm>
        </p:spPr>
        <p:txBody>
          <a:bodyPr wrap="none">
            <a:noAutofit/>
          </a:bodyPr>
          <a:lstStyle>
            <a:lvl1pPr>
              <a:defRPr sz="900"/>
            </a:lvl1pPr>
          </a:lstStyle>
          <a:p>
            <a:r>
              <a:rPr lang="en-US" dirty="0"/>
              <a:t>ICON</a:t>
            </a:r>
          </a:p>
        </p:txBody>
      </p:sp>
      <p:sp>
        <p:nvSpPr>
          <p:cNvPr id="44" name="図プレースホルダー 5"/>
          <p:cNvSpPr>
            <a:spLocks noGrp="1"/>
          </p:cNvSpPr>
          <p:nvPr>
            <p:ph type="pic" sz="quarter" idx="53" hasCustomPrompt="1"/>
          </p:nvPr>
        </p:nvSpPr>
        <p:spPr>
          <a:xfrm>
            <a:off x="14741968" y="6277766"/>
            <a:ext cx="521918" cy="521918"/>
          </a:xfrm>
        </p:spPr>
        <p:txBody>
          <a:bodyPr wrap="none">
            <a:noAutofit/>
          </a:bodyPr>
          <a:lstStyle>
            <a:lvl1pPr>
              <a:defRPr sz="900"/>
            </a:lvl1pPr>
          </a:lstStyle>
          <a:p>
            <a:r>
              <a:rPr lang="en-US" dirty="0"/>
              <a:t>ICON</a:t>
            </a:r>
          </a:p>
        </p:txBody>
      </p:sp>
      <p:sp>
        <p:nvSpPr>
          <p:cNvPr id="45" name="図プレースホルダー 5"/>
          <p:cNvSpPr>
            <a:spLocks noGrp="1"/>
          </p:cNvSpPr>
          <p:nvPr>
            <p:ph type="pic" sz="quarter" idx="54" hasCustomPrompt="1"/>
          </p:nvPr>
        </p:nvSpPr>
        <p:spPr>
          <a:xfrm>
            <a:off x="12725744" y="7573910"/>
            <a:ext cx="521918" cy="521918"/>
          </a:xfrm>
        </p:spPr>
        <p:txBody>
          <a:bodyPr wrap="none">
            <a:noAutofit/>
          </a:bodyPr>
          <a:lstStyle>
            <a:lvl1pPr>
              <a:defRPr sz="900"/>
            </a:lvl1pPr>
          </a:lstStyle>
          <a:p>
            <a:r>
              <a:rPr lang="en-US" dirty="0"/>
              <a:t>ICON</a:t>
            </a:r>
          </a:p>
        </p:txBody>
      </p:sp>
      <p:sp>
        <p:nvSpPr>
          <p:cNvPr id="49" name="図プレースホルダー 5"/>
          <p:cNvSpPr>
            <a:spLocks noGrp="1"/>
          </p:cNvSpPr>
          <p:nvPr>
            <p:ph type="pic" sz="quarter" idx="56" hasCustomPrompt="1"/>
          </p:nvPr>
        </p:nvSpPr>
        <p:spPr>
          <a:xfrm>
            <a:off x="15407902" y="3456157"/>
            <a:ext cx="630070" cy="630070"/>
          </a:xfrm>
        </p:spPr>
        <p:txBody>
          <a:bodyPr>
            <a:normAutofit/>
          </a:bodyPr>
          <a:lstStyle>
            <a:lvl1pPr>
              <a:defRPr sz="1100"/>
            </a:lvl1pPr>
          </a:lstStyle>
          <a:p>
            <a:r>
              <a:rPr lang="en-US" dirty="0"/>
              <a:t>ICON</a:t>
            </a:r>
          </a:p>
        </p:txBody>
      </p:sp>
      <p:sp>
        <p:nvSpPr>
          <p:cNvPr id="54" name="テキスト プレースホルダー 3"/>
          <p:cNvSpPr>
            <a:spLocks noGrp="1"/>
          </p:cNvSpPr>
          <p:nvPr>
            <p:ph type="body" sz="quarter" idx="11" hasCustomPrompt="1"/>
          </p:nvPr>
        </p:nvSpPr>
        <p:spPr>
          <a:xfrm>
            <a:off x="6406902" y="3199284"/>
            <a:ext cx="5400600" cy="5400600"/>
          </a:xfrm>
          <a:prstGeom prst="ellipse">
            <a:avLst/>
          </a:prstGeom>
          <a:blipFill dpi="0" rotWithShape="1">
            <a:blip r:embed="rId3"/>
            <a:srcRect/>
            <a:tile tx="0" ty="0" sx="100000" sy="100000" flip="none" algn="tl"/>
          </a:blipFill>
          <a:effectLst>
            <a:innerShdw blurRad="114300">
              <a:prstClr val="black"/>
            </a:innerShdw>
          </a:effectLst>
        </p:spPr>
        <p:txBody>
          <a:bodyPr wrap="none" anchor="ctr">
            <a:normAutofit/>
          </a:bodyPr>
          <a:lstStyle>
            <a:lvl1pPr algn="ctr">
              <a:defRPr sz="7200" baseline="0">
                <a:solidFill>
                  <a:schemeClr val="tx1">
                    <a:alpha val="80000"/>
                  </a:schemeClr>
                </a:solidFill>
                <a:latin typeface="Bebas Neue Regular" pitchFamily="50" charset="0"/>
              </a:defRPr>
            </a:lvl1pPr>
          </a:lstStyle>
          <a:p>
            <a:pPr lvl="0"/>
            <a:r>
              <a:rPr lang="en-US" altLang="ja-JP" dirty="0"/>
              <a:t> </a:t>
            </a:r>
            <a:endParaRPr lang="ja-JP" altLang="en-US" dirty="0"/>
          </a:p>
        </p:txBody>
      </p:sp>
      <p:sp>
        <p:nvSpPr>
          <p:cNvPr id="8" name="テキスト プレースホルダー 7"/>
          <p:cNvSpPr>
            <a:spLocks noGrp="1"/>
          </p:cNvSpPr>
          <p:nvPr>
            <p:ph type="body" sz="quarter" idx="19" hasCustomPrompt="1"/>
          </p:nvPr>
        </p:nvSpPr>
        <p:spPr>
          <a:xfrm>
            <a:off x="6587715" y="5201348"/>
            <a:ext cx="5040560" cy="914400"/>
          </a:xfrm>
        </p:spPr>
        <p:txBody>
          <a:bodyPr anchor="ctr">
            <a:noAutofit/>
          </a:bodyPr>
          <a:lstStyle>
            <a:lvl1pPr algn="ctr">
              <a:defRPr sz="8000">
                <a:latin typeface="+mj-lt"/>
              </a:defRPr>
            </a:lvl1pPr>
          </a:lstStyle>
          <a:p>
            <a:pPr lvl="0"/>
            <a:r>
              <a:rPr lang="en-US" dirty="0"/>
              <a:t>TEXT HERE</a:t>
            </a:r>
          </a:p>
        </p:txBody>
      </p:sp>
      <p:sp>
        <p:nvSpPr>
          <p:cNvPr id="15" name="テキスト プレースホルダー 7"/>
          <p:cNvSpPr>
            <a:spLocks noGrp="1"/>
          </p:cNvSpPr>
          <p:nvPr>
            <p:ph type="body" sz="quarter" idx="20" hasCustomPrompt="1"/>
          </p:nvPr>
        </p:nvSpPr>
        <p:spPr>
          <a:xfrm>
            <a:off x="6731731" y="6115748"/>
            <a:ext cx="4752528" cy="936104"/>
          </a:xfrm>
        </p:spPr>
        <p:txBody>
          <a:bodyPr anchor="t">
            <a:noAutofit/>
          </a:bodyPr>
          <a:lstStyle>
            <a:lvl1pPr algn="ctr">
              <a:defRPr sz="2400">
                <a:latin typeface="+mn-lt"/>
                <a:ea typeface="+mn-ea"/>
              </a:defRPr>
            </a:lvl1pPr>
          </a:lstStyle>
          <a:p>
            <a:pPr lvl="0"/>
            <a:r>
              <a:rPr lang="en-US" dirty="0"/>
              <a:t>Text Here</a:t>
            </a:r>
          </a:p>
        </p:txBody>
      </p:sp>
      <p:sp>
        <p:nvSpPr>
          <p:cNvPr id="48" name="図プレースホルダー 5"/>
          <p:cNvSpPr>
            <a:spLocks noGrp="1"/>
          </p:cNvSpPr>
          <p:nvPr>
            <p:ph type="pic" sz="quarter" idx="55" hasCustomPrompt="1"/>
          </p:nvPr>
        </p:nvSpPr>
        <p:spPr>
          <a:xfrm>
            <a:off x="8567142" y="3919364"/>
            <a:ext cx="1152128" cy="1152128"/>
          </a:xfrm>
        </p:spPr>
        <p:txBody>
          <a:bodyPr>
            <a:normAutofit/>
          </a:bodyPr>
          <a:lstStyle>
            <a:lvl1pPr>
              <a:defRPr sz="1100"/>
            </a:lvl1pPr>
          </a:lstStyle>
          <a:p>
            <a:r>
              <a:rPr lang="en-US" dirty="0"/>
              <a:t>ICON</a:t>
            </a:r>
          </a:p>
        </p:txBody>
      </p:sp>
    </p:spTree>
    <p:extLst>
      <p:ext uri="{BB962C8B-B14F-4D97-AF65-F5344CB8AC3E}">
        <p14:creationId xmlns:p14="http://schemas.microsoft.com/office/powerpoint/2010/main" val="310524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p:cTn id="11" dur="500" fill="hold"/>
                                        <p:tgtEl>
                                          <p:spTgt spid="54"/>
                                        </p:tgtEl>
                                        <p:attrNameLst>
                                          <p:attrName>ppt_w</p:attrName>
                                        </p:attrNameLst>
                                      </p:cBhvr>
                                      <p:tavLst>
                                        <p:tav tm="0">
                                          <p:val>
                                            <p:fltVal val="0"/>
                                          </p:val>
                                        </p:tav>
                                        <p:tav tm="100000">
                                          <p:val>
                                            <p:strVal val="#ppt_w"/>
                                          </p:val>
                                        </p:tav>
                                      </p:tavLst>
                                    </p:anim>
                                    <p:anim calcmode="lin" valueType="num">
                                      <p:cBhvr>
                                        <p:cTn id="12" dur="500" fill="hold"/>
                                        <p:tgtEl>
                                          <p:spTgt spid="54"/>
                                        </p:tgtEl>
                                        <p:attrNameLst>
                                          <p:attrName>ppt_h</p:attrName>
                                        </p:attrNameLst>
                                      </p:cBhvr>
                                      <p:tavLst>
                                        <p:tav tm="0">
                                          <p:val>
                                            <p:fltVal val="0"/>
                                          </p:val>
                                        </p:tav>
                                        <p:tav tm="100000">
                                          <p:val>
                                            <p:strVal val="#ppt_h"/>
                                          </p:val>
                                        </p:tav>
                                      </p:tavLst>
                                    </p:anim>
                                    <p:animEffect transition="in" filter="fade">
                                      <p:cBhvr>
                                        <p:cTn id="13" dur="500"/>
                                        <p:tgtEl>
                                          <p:spTgt spid="5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 calcmode="lin" valueType="num">
                                      <p:cBhvr>
                                        <p:cTn id="21"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5">
                                            <p:txEl>
                                              <p:pRg st="0" end="0"/>
                                            </p:txEl>
                                          </p:spTgt>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par>
                          <p:cTn id="27" fill="hold">
                            <p:stCondLst>
                              <p:cond delay="1250"/>
                            </p:stCondLst>
                            <p:childTnLst>
                              <p:par>
                                <p:cTn id="28" presetID="53" presetClass="entr" presetSubtype="16" fill="hold" grpId="0"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2750"/>
                            </p:stCondLst>
                            <p:childTnLst>
                              <p:par>
                                <p:cTn id="46" presetID="53" presetClass="entr" presetSubtype="16"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3500"/>
                            </p:stCondLst>
                            <p:childTnLst>
                              <p:par>
                                <p:cTn id="55" presetID="53" presetClass="entr" presetSubtype="16"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10" presetClass="entr" presetSubtype="0" fill="hold" grpId="0" nodeType="withEffect">
                                  <p:stCondLst>
                                    <p:cond delay="25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par>
                                <p:cTn id="63" presetID="22" presetClass="entr" presetSubtype="8"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500"/>
                                        <p:tgtEl>
                                          <p:spTgt spid="30"/>
                                        </p:tgtEl>
                                      </p:cBhvr>
                                    </p:animEffect>
                                  </p:childTnLst>
                                </p:cTn>
                              </p:par>
                            </p:childTnLst>
                          </p:cTn>
                        </p:par>
                        <p:par>
                          <p:cTn id="66" fill="hold">
                            <p:stCondLst>
                              <p:cond delay="4250"/>
                            </p:stCondLst>
                            <p:childTnLst>
                              <p:par>
                                <p:cTn id="67" presetID="53" presetClass="entr" presetSubtype="16"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par>
                          <p:cTn id="78" fill="hold">
                            <p:stCondLst>
                              <p:cond delay="5000"/>
                            </p:stCondLst>
                            <p:childTnLst>
                              <p:par>
                                <p:cTn id="79" presetID="53" presetClass="entr" presetSubtype="16"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par>
                                <p:cTn id="84" presetID="10" presetClass="entr" presetSubtype="0" fill="hold" grpId="0" nodeType="withEffect">
                                  <p:stCondLst>
                                    <p:cond delay="25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500"/>
                                        <p:tgtEl>
                                          <p:spTgt spid="44"/>
                                        </p:tgtEl>
                                      </p:cBhvr>
                                    </p:animEffect>
                                  </p:childTnLst>
                                </p:cTn>
                              </p:par>
                              <p:par>
                                <p:cTn id="87" presetID="22" presetClass="entr" presetSubtype="8"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wipe(left)">
                                      <p:cBhvr>
                                        <p:cTn id="89" dur="500"/>
                                        <p:tgtEl>
                                          <p:spTgt spid="34"/>
                                        </p:tgtEl>
                                      </p:cBhvr>
                                    </p:animEffect>
                                  </p:childTnLst>
                                </p:cTn>
                              </p:par>
                            </p:childTnLst>
                          </p:cTn>
                        </p:par>
                        <p:par>
                          <p:cTn id="90" fill="hold">
                            <p:stCondLst>
                              <p:cond delay="5750"/>
                            </p:stCondLst>
                            <p:childTnLst>
                              <p:par>
                                <p:cTn id="91" presetID="53" presetClass="entr" presetSubtype="16"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p:cTn id="93" dur="500" fill="hold"/>
                                        <p:tgtEl>
                                          <p:spTgt spid="26"/>
                                        </p:tgtEl>
                                        <p:attrNameLst>
                                          <p:attrName>ppt_w</p:attrName>
                                        </p:attrNameLst>
                                      </p:cBhvr>
                                      <p:tavLst>
                                        <p:tav tm="0">
                                          <p:val>
                                            <p:fltVal val="0"/>
                                          </p:val>
                                        </p:tav>
                                        <p:tav tm="100000">
                                          <p:val>
                                            <p:strVal val="#ppt_w"/>
                                          </p:val>
                                        </p:tav>
                                      </p:tavLst>
                                    </p:anim>
                                    <p:anim calcmode="lin" valueType="num">
                                      <p:cBhvr>
                                        <p:cTn id="94" dur="500" fill="hold"/>
                                        <p:tgtEl>
                                          <p:spTgt spid="26"/>
                                        </p:tgtEl>
                                        <p:attrNameLst>
                                          <p:attrName>ppt_h</p:attrName>
                                        </p:attrNameLst>
                                      </p:cBhvr>
                                      <p:tavLst>
                                        <p:tav tm="0">
                                          <p:val>
                                            <p:fltVal val="0"/>
                                          </p:val>
                                        </p:tav>
                                        <p:tav tm="100000">
                                          <p:val>
                                            <p:strVal val="#ppt_h"/>
                                          </p:val>
                                        </p:tav>
                                      </p:tavLst>
                                    </p:anim>
                                    <p:animEffect transition="in" filter="fade">
                                      <p:cBhvr>
                                        <p:cTn id="95" dur="500"/>
                                        <p:tgtEl>
                                          <p:spTgt spid="26"/>
                                        </p:tgtEl>
                                      </p:cBhvr>
                                    </p:animEffect>
                                  </p:childTnLst>
                                </p:cTn>
                              </p:par>
                              <p:par>
                                <p:cTn id="96" presetID="10" presetClass="entr" presetSubtype="0" fill="hold" grpId="0" nodeType="withEffect">
                                  <p:stCondLst>
                                    <p:cond delay="25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22" presetClass="entr" presetSubtype="8" fill="hold" nodeType="with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left)">
                                      <p:cBhvr>
                                        <p:cTn id="10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53" presetClass="entr" presetSubtype="16"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18" grpId="0" animBg="1">
        <p:tmplLst>
          <p:tmpl>
            <p:tnLst>
              <p:par>
                <p:cTn presetID="53" presetClass="entr" presetSubtype="16"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20" grpId="0" animBg="1">
        <p:tmplLst>
          <p:tmpl>
            <p:tnLst>
              <p:par>
                <p:cTn presetID="53" presetClass="entr" presetSubtype="16"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p:cTn dur="500" fill="hold"/>
                        <p:tgtEl>
                          <p:spTgt spid="20"/>
                        </p:tgtEl>
                        <p:attrNameLst>
                          <p:attrName>ppt_w</p:attrName>
                        </p:attrNameLst>
                      </p:cBhvr>
                      <p:tavLst>
                        <p:tav tm="0">
                          <p:val>
                            <p:fltVal val="0"/>
                          </p:val>
                        </p:tav>
                        <p:tav tm="100000">
                          <p:val>
                            <p:strVal val="#ppt_w"/>
                          </p:val>
                        </p:tav>
                      </p:tavLst>
                    </p:anim>
                    <p:anim calcmode="lin" valueType="num">
                      <p:cBhvr>
                        <p:cTn dur="500" fill="hold"/>
                        <p:tgtEl>
                          <p:spTgt spid="20"/>
                        </p:tgtEl>
                        <p:attrNameLst>
                          <p:attrName>ppt_h</p:attrName>
                        </p:attrNameLst>
                      </p:cBhvr>
                      <p:tavLst>
                        <p:tav tm="0">
                          <p:val>
                            <p:fltVal val="0"/>
                          </p:val>
                        </p:tav>
                        <p:tav tm="100000">
                          <p:val>
                            <p:strVal val="#ppt_h"/>
                          </p:val>
                        </p:tav>
                      </p:tavLst>
                    </p:anim>
                    <p:animEffect transition="in" filter="fade">
                      <p:cBhvr>
                        <p:cTn dur="500"/>
                        <p:tgtEl>
                          <p:spTgt spid="20"/>
                        </p:tgtEl>
                      </p:cBhvr>
                    </p:animEffect>
                  </p:childTnLst>
                </p:cTn>
              </p:par>
            </p:tnLst>
          </p:tmpl>
        </p:tmplLst>
      </p:bldP>
      <p:bldP spid="21" grpId="0"/>
      <p:bldP spid="22" grpId="0"/>
      <p:bldP spid="23" grpId="0"/>
      <p:bldP spid="24" grpId="0" animBg="1">
        <p:tmplLst>
          <p:tmpl>
            <p:tnLst>
              <p:par>
                <p:cTn presetID="53" presetClass="entr" presetSubtype="16"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p:cTn dur="500" fill="hold"/>
                        <p:tgtEl>
                          <p:spTgt spid="24"/>
                        </p:tgtEl>
                        <p:attrNameLst>
                          <p:attrName>ppt_w</p:attrName>
                        </p:attrNameLst>
                      </p:cBhvr>
                      <p:tavLst>
                        <p:tav tm="0">
                          <p:val>
                            <p:fltVal val="0"/>
                          </p:val>
                        </p:tav>
                        <p:tav tm="100000">
                          <p:val>
                            <p:strVal val="#ppt_w"/>
                          </p:val>
                        </p:tav>
                      </p:tavLst>
                    </p:anim>
                    <p:anim calcmode="lin" valueType="num">
                      <p:cBhvr>
                        <p:cTn dur="500" fill="hold"/>
                        <p:tgtEl>
                          <p:spTgt spid="24"/>
                        </p:tgtEl>
                        <p:attrNameLst>
                          <p:attrName>ppt_h</p:attrName>
                        </p:attrNameLst>
                      </p:cBhvr>
                      <p:tavLst>
                        <p:tav tm="0">
                          <p:val>
                            <p:fltVal val="0"/>
                          </p:val>
                        </p:tav>
                        <p:tav tm="100000">
                          <p:val>
                            <p:strVal val="#ppt_h"/>
                          </p:val>
                        </p:tav>
                      </p:tavLst>
                    </p:anim>
                    <p:animEffect transition="in" filter="fade">
                      <p:cBhvr>
                        <p:cTn dur="500"/>
                        <p:tgtEl>
                          <p:spTgt spid="24"/>
                        </p:tgtEl>
                      </p:cBhvr>
                    </p:animEffect>
                  </p:childTnLst>
                </p:cTn>
              </p:par>
            </p:tnLst>
          </p:tmpl>
        </p:tmplLst>
      </p:bldP>
      <p:bldP spid="25" grpId="0" animBg="1">
        <p:tmplLst>
          <p:tmpl>
            <p:tnLst>
              <p:par>
                <p:cTn presetID="53" presetClass="entr" presetSubtype="16"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p:cTn dur="500" fill="hold"/>
                        <p:tgtEl>
                          <p:spTgt spid="25"/>
                        </p:tgtEl>
                        <p:attrNameLst>
                          <p:attrName>ppt_w</p:attrName>
                        </p:attrNameLst>
                      </p:cBhvr>
                      <p:tavLst>
                        <p:tav tm="0">
                          <p:val>
                            <p:fltVal val="0"/>
                          </p:val>
                        </p:tav>
                        <p:tav tm="100000">
                          <p:val>
                            <p:strVal val="#ppt_w"/>
                          </p:val>
                        </p:tav>
                      </p:tavLst>
                    </p:anim>
                    <p:anim calcmode="lin" valueType="num">
                      <p:cBhvr>
                        <p:cTn dur="500" fill="hold"/>
                        <p:tgtEl>
                          <p:spTgt spid="25"/>
                        </p:tgtEl>
                        <p:attrNameLst>
                          <p:attrName>ppt_h</p:attrName>
                        </p:attrNameLst>
                      </p:cBhvr>
                      <p:tavLst>
                        <p:tav tm="0">
                          <p:val>
                            <p:fltVal val="0"/>
                          </p:val>
                        </p:tav>
                        <p:tav tm="100000">
                          <p:val>
                            <p:strVal val="#ppt_h"/>
                          </p:val>
                        </p:tav>
                      </p:tavLst>
                    </p:anim>
                    <p:animEffect transition="in" filter="fade">
                      <p:cBhvr>
                        <p:cTn dur="500"/>
                        <p:tgtEl>
                          <p:spTgt spid="25"/>
                        </p:tgtEl>
                      </p:cBhvr>
                    </p:animEffect>
                  </p:childTnLst>
                </p:cTn>
              </p:par>
            </p:tnLst>
          </p:tmpl>
        </p:tmplLst>
      </p:bldP>
      <p:bldP spid="26" grpId="0" animBg="1">
        <p:tmplLst>
          <p:tmpl>
            <p:tnLst>
              <p:par>
                <p:cTn presetID="53" presetClass="entr" presetSubtype="16"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p:cTn dur="500" fill="hold"/>
                        <p:tgtEl>
                          <p:spTgt spid="26"/>
                        </p:tgtEl>
                        <p:attrNameLst>
                          <p:attrName>ppt_w</p:attrName>
                        </p:attrNameLst>
                      </p:cBhvr>
                      <p:tavLst>
                        <p:tav tm="0">
                          <p:val>
                            <p:fltVal val="0"/>
                          </p:val>
                        </p:tav>
                        <p:tav tm="100000">
                          <p:val>
                            <p:strVal val="#ppt_w"/>
                          </p:val>
                        </p:tav>
                      </p:tavLst>
                    </p:anim>
                    <p:anim calcmode="lin" valueType="num">
                      <p:cBhvr>
                        <p:cTn dur="500" fill="hold"/>
                        <p:tgtEl>
                          <p:spTgt spid="26"/>
                        </p:tgtEl>
                        <p:attrNameLst>
                          <p:attrName>ppt_h</p:attrName>
                        </p:attrNameLst>
                      </p:cBhvr>
                      <p:tavLst>
                        <p:tav tm="0">
                          <p:val>
                            <p:fltVal val="0"/>
                          </p:val>
                        </p:tav>
                        <p:tav tm="100000">
                          <p:val>
                            <p:strVal val="#ppt_h"/>
                          </p:val>
                        </p:tav>
                      </p:tavLst>
                    </p:anim>
                    <p:animEffect transition="in" filter="fade">
                      <p:cBhvr>
                        <p:cTn dur="500"/>
                        <p:tgtEl>
                          <p:spTgt spid="26"/>
                        </p:tgtEl>
                      </p:cBhvr>
                    </p:animEffect>
                  </p:childTnLst>
                </p:cTn>
              </p:par>
            </p:tnLst>
          </p:tmpl>
        </p:tmplLst>
      </p:bldP>
      <p:bldP spid="28" grpId="0" animBg="1">
        <p:tmplLst>
          <p:tmpl>
            <p:tnLst>
              <p:par>
                <p:cTn presetID="53" presetClass="entr" presetSubtype="16"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p:cTn dur="500" fill="hold"/>
                        <p:tgtEl>
                          <p:spTgt spid="28"/>
                        </p:tgtEl>
                        <p:attrNameLst>
                          <p:attrName>ppt_w</p:attrName>
                        </p:attrNameLst>
                      </p:cBhvr>
                      <p:tavLst>
                        <p:tav tm="0">
                          <p:val>
                            <p:fltVal val="0"/>
                          </p:val>
                        </p:tav>
                        <p:tav tm="100000">
                          <p:val>
                            <p:strVal val="#ppt_w"/>
                          </p:val>
                        </p:tav>
                      </p:tavLst>
                    </p:anim>
                    <p:anim calcmode="lin" valueType="num">
                      <p:cBhvr>
                        <p:cTn dur="500" fill="hold"/>
                        <p:tgtEl>
                          <p:spTgt spid="28"/>
                        </p:tgtEl>
                        <p:attrNameLst>
                          <p:attrName>ppt_h</p:attrName>
                        </p:attrNameLst>
                      </p:cBhvr>
                      <p:tavLst>
                        <p:tav tm="0">
                          <p:val>
                            <p:fltVal val="0"/>
                          </p:val>
                        </p:tav>
                        <p:tav tm="100000">
                          <p:val>
                            <p:strVal val="#ppt_h"/>
                          </p:val>
                        </p:tav>
                      </p:tavLst>
                    </p:anim>
                    <p:animEffect transition="in" filter="fade">
                      <p:cBhvr>
                        <p:cTn dur="500"/>
                        <p:tgtEl>
                          <p:spTgt spid="28"/>
                        </p:tgtEl>
                      </p:cBhvr>
                    </p:animEffect>
                  </p:childTnLst>
                </p:cTn>
              </p:par>
            </p:tnLst>
          </p:tmpl>
        </p:tmplLst>
      </p:bldP>
      <p:bldP spid="42" grpId="0"/>
      <p:bldP spid="44" grpId="0"/>
      <p:bldP spid="45" grpId="0"/>
      <p:bldP spid="49" grpId="0"/>
      <p:bldP spid="54" grpId="0" animBg="1">
        <p:tmplLst>
          <p:tmpl>
            <p:tnLst>
              <p:par>
                <p:cTn presetID="53" presetClass="entr" presetSubtype="16" fill="hold" nodeType="afterEffect">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p:cTn dur="500" fill="hold"/>
                        <p:tgtEl>
                          <p:spTgt spid="54"/>
                        </p:tgtEl>
                        <p:attrNameLst>
                          <p:attrName>ppt_w</p:attrName>
                        </p:attrNameLst>
                      </p:cBhvr>
                      <p:tavLst>
                        <p:tav tm="0">
                          <p:val>
                            <p:fltVal val="0"/>
                          </p:val>
                        </p:tav>
                        <p:tav tm="100000">
                          <p:val>
                            <p:strVal val="#ppt_w"/>
                          </p:val>
                        </p:tav>
                      </p:tavLst>
                    </p:anim>
                    <p:anim calcmode="lin" valueType="num">
                      <p:cBhvr>
                        <p:cTn dur="500" fill="hold"/>
                        <p:tgtEl>
                          <p:spTgt spid="54"/>
                        </p:tgtEl>
                        <p:attrNameLst>
                          <p:attrName>ppt_h</p:attrName>
                        </p:attrNameLst>
                      </p:cBhvr>
                      <p:tavLst>
                        <p:tav tm="0">
                          <p:val>
                            <p:fltVal val="0"/>
                          </p:val>
                        </p:tav>
                        <p:tav tm="100000">
                          <p:val>
                            <p:strVal val="#ppt_h"/>
                          </p:val>
                        </p:tav>
                      </p:tavLst>
                    </p:anim>
                    <p:animEffect transition="in" filter="fade">
                      <p:cBhvr>
                        <p:cTn dur="500"/>
                        <p:tgtEl>
                          <p:spTgt spid="54"/>
                        </p:tgtEl>
                      </p:cBhvr>
                    </p:animEffect>
                  </p:childTnLst>
                </p:cTn>
              </p:par>
            </p:tnLst>
          </p:tmpl>
        </p:tmplLst>
      </p:bldP>
      <p:bldP spid="8" grpId="0" build="p">
        <p:tmplLst>
          <p:tmpl lvl="1">
            <p:tnLst>
              <p:par>
                <p:cTn presetID="53" presetClass="entr" presetSubtype="16"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Effect transition="in" filter="fade">
                      <p:cBhvr>
                        <p:cTn dur="500"/>
                        <p:tgtEl>
                          <p:spTgt spid="8"/>
                        </p:tgtEl>
                      </p:cBhvr>
                    </p:animEffect>
                  </p:childTnLst>
                </p:cTn>
              </p:par>
            </p:tnLst>
          </p:tmpl>
        </p:tmplLst>
      </p:bldP>
      <p:bldP spid="15" grpId="0" build="p">
        <p:tmplLst>
          <p:tmpl lvl="1">
            <p:tnLst>
              <p:par>
                <p:cTn presetID="53" presetClass="entr" presetSubtype="16"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childTnLst>
                </p:cTn>
              </p:par>
            </p:tnLst>
          </p:tmpl>
        </p:tmplLst>
      </p:bldP>
      <p:bldP spid="48" grpId="0"/>
    </p:bldLst>
  </p:timing>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with info">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3991372"/>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4934253"/>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4" name="テキスト プレースホルダー 3"/>
          <p:cNvSpPr>
            <a:spLocks noGrp="1"/>
          </p:cNvSpPr>
          <p:nvPr>
            <p:ph type="body" sz="quarter" idx="10" hasCustomPrompt="1"/>
          </p:nvPr>
        </p:nvSpPr>
        <p:spPr>
          <a:xfrm>
            <a:off x="4390678" y="5791572"/>
            <a:ext cx="9577064" cy="432048"/>
          </a:xfrm>
          <a:prstGeom prst="rect">
            <a:avLst/>
          </a:prstGeom>
        </p:spPr>
        <p:txBody>
          <a:bodyPr/>
          <a:lstStyle>
            <a:lvl1pPr marL="0" indent="0" algn="l">
              <a:buNone/>
              <a:defRPr sz="2400" baseline="0">
                <a:solidFill>
                  <a:schemeClr val="tx1">
                    <a:alpha val="50000"/>
                  </a:schemeClr>
                </a:solidFill>
                <a:latin typeface="Bebas Neue Regular" pitchFamily="50" charset="0"/>
              </a:defRPr>
            </a:lvl1pPr>
          </a:lstStyle>
          <a:p>
            <a:pPr lvl="0"/>
            <a:r>
              <a:rPr lang="en-US" dirty="0"/>
              <a:t>Information Here</a:t>
            </a:r>
          </a:p>
        </p:txBody>
      </p:sp>
    </p:spTree>
    <p:extLst>
      <p:ext uri="{BB962C8B-B14F-4D97-AF65-F5344CB8AC3E}">
        <p14:creationId xmlns:p14="http://schemas.microsoft.com/office/powerpoint/2010/main" val="240403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4" grpId="0" build="p">
        <p:tmplLst>
          <p:tmpl lvl="1">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Image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438350" y="26232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4678709" y="3055268"/>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8709" y="3703340"/>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680494" y="6439644"/>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680494" y="7087716"/>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16" name="図プレースホルダー 8"/>
          <p:cNvSpPr>
            <a:spLocks noGrp="1"/>
          </p:cNvSpPr>
          <p:nvPr>
            <p:ph type="pic" sz="quarter" idx="19" hasCustomPrompt="1"/>
          </p:nvPr>
        </p:nvSpPr>
        <p:spPr>
          <a:xfrm>
            <a:off x="1438350" y="6223620"/>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8" name="図プレースホルダー 8"/>
          <p:cNvSpPr>
            <a:spLocks noGrp="1"/>
          </p:cNvSpPr>
          <p:nvPr>
            <p:ph type="pic" sz="quarter" idx="20" hasCustomPrompt="1"/>
          </p:nvPr>
        </p:nvSpPr>
        <p:spPr>
          <a:xfrm>
            <a:off x="9647262" y="2623219"/>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0" name="テキスト プレースホルダー 11"/>
          <p:cNvSpPr>
            <a:spLocks noGrp="1"/>
          </p:cNvSpPr>
          <p:nvPr>
            <p:ph type="body" sz="quarter" idx="21" hasCustomPrompt="1"/>
          </p:nvPr>
        </p:nvSpPr>
        <p:spPr>
          <a:xfrm>
            <a:off x="12885041" y="3055267"/>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2885041" y="3703339"/>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2886826" y="6439643"/>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2886826" y="7087715"/>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4" name="図プレースホルダー 8"/>
          <p:cNvSpPr>
            <a:spLocks noGrp="1"/>
          </p:cNvSpPr>
          <p:nvPr>
            <p:ph type="pic" sz="quarter" idx="25" hasCustomPrompt="1"/>
          </p:nvPr>
        </p:nvSpPr>
        <p:spPr>
          <a:xfrm>
            <a:off x="9647262" y="6223619"/>
            <a:ext cx="2808312" cy="2808313"/>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Tree>
    <p:extLst>
      <p:ext uri="{BB962C8B-B14F-4D97-AF65-F5344CB8AC3E}">
        <p14:creationId xmlns:p14="http://schemas.microsoft.com/office/powerpoint/2010/main" val="78820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2"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 calcmode="lin" valueType="num">
                                      <p:cBhvr>
                                        <p:cTn id="29" dur="500" fill="hold"/>
                                        <p:tgtEl>
                                          <p:spTgt spid="16"/>
                                        </p:tgtEl>
                                        <p:attrNameLst>
                                          <p:attrName>style.rotation</p:attrName>
                                        </p:attrNameLst>
                                      </p:cBhvr>
                                      <p:tavLst>
                                        <p:tav tm="0">
                                          <p:val>
                                            <p:fltVal val="360"/>
                                          </p:val>
                                        </p:tav>
                                        <p:tav tm="100000">
                                          <p:val>
                                            <p:fltVal val="0"/>
                                          </p:val>
                                        </p:tav>
                                      </p:tavLst>
                                    </p:anim>
                                    <p:animEffect transition="in" filter="fade">
                                      <p:cBhvr>
                                        <p:cTn id="30" dur="500"/>
                                        <p:tgtEl>
                                          <p:spTgt spid="16"/>
                                        </p:tgtEl>
                                      </p:cBhvr>
                                    </p:animEffect>
                                  </p:childTnLst>
                                </p:cTn>
                              </p:par>
                            </p:childTnLst>
                          </p:cTn>
                        </p:par>
                        <p:par>
                          <p:cTn id="31" fill="hold">
                            <p:stCondLst>
                              <p:cond delay="2500"/>
                            </p:stCondLst>
                            <p:childTnLst>
                              <p:par>
                                <p:cTn id="32" presetID="2" presetClass="entr" presetSubtype="2" decel="100000" fill="hold" grpId="0" nodeType="afterEffect">
                                  <p:stCondLst>
                                    <p:cond delay="250"/>
                                  </p:stCondLst>
                                  <p:childTnLst>
                                    <p:set>
                                      <p:cBhvr>
                                        <p:cTn id="33" dur="1" fill="hold">
                                          <p:stCondLst>
                                            <p:cond delay="0"/>
                                          </p:stCondLst>
                                        </p:cTn>
                                        <p:tgtEl>
                                          <p:spTgt spid="14">
                                            <p:txEl>
                                              <p:pRg st="0" end="0"/>
                                            </p:txEl>
                                          </p:spTgt>
                                        </p:tgtEl>
                                        <p:attrNameLst>
                                          <p:attrName>style.visibility</p:attrName>
                                        </p:attrNameLst>
                                      </p:cBhvr>
                                      <p:to>
                                        <p:strVal val="visible"/>
                                      </p:to>
                                    </p:set>
                                    <p:anim calcmode="lin" valueType="num">
                                      <p:cBhvr additive="base">
                                        <p:cTn id="3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14">
                                            <p:txEl>
                                              <p:pRg st="0" end="0"/>
                                            </p:txEl>
                                          </p:spTgt>
                                        </p:tgtEl>
                                        <p:attrNameLst>
                                          <p:attrName>ppt_y</p:attrName>
                                        </p:attrNameLst>
                                      </p:cBhvr>
                                      <p:tavLst>
                                        <p:tav tm="0">
                                          <p:val>
                                            <p:strVal val="#ppt_y"/>
                                          </p:val>
                                        </p:tav>
                                        <p:tav tm="100000">
                                          <p:val>
                                            <p:strVal val="#ppt_y"/>
                                          </p:val>
                                        </p:tav>
                                      </p:tavLst>
                                    </p:anim>
                                  </p:childTnLst>
                                </p:cTn>
                              </p:par>
                              <p:par>
                                <p:cTn id="36" presetID="2" presetClass="entr" presetSubtype="2" decel="100000" fill="hold" grpId="0" nodeType="withEffect">
                                  <p:stCondLst>
                                    <p:cond delay="500"/>
                                  </p:stCondLst>
                                  <p:childTnLst>
                                    <p:set>
                                      <p:cBhvr>
                                        <p:cTn id="37" dur="1" fill="hold">
                                          <p:stCondLst>
                                            <p:cond delay="0"/>
                                          </p:stCondLst>
                                        </p:cTn>
                                        <p:tgtEl>
                                          <p:spTgt spid="15">
                                            <p:txEl>
                                              <p:pRg st="0" end="0"/>
                                            </p:txEl>
                                          </p:spTgt>
                                        </p:tgtEl>
                                        <p:attrNameLst>
                                          <p:attrName>style.visibility</p:attrName>
                                        </p:attrNameLst>
                                      </p:cBhvr>
                                      <p:to>
                                        <p:strVal val="visible"/>
                                      </p:to>
                                    </p:set>
                                    <p:anim calcmode="lin" valueType="num">
                                      <p:cBhvr additive="base">
                                        <p:cTn id="38"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 calcmode="lin" valueType="num">
                                      <p:cBhvr>
                                        <p:cTn id="45" dur="500" fill="hold"/>
                                        <p:tgtEl>
                                          <p:spTgt spid="18"/>
                                        </p:tgtEl>
                                        <p:attrNameLst>
                                          <p:attrName>style.rotation</p:attrName>
                                        </p:attrNameLst>
                                      </p:cBhvr>
                                      <p:tavLst>
                                        <p:tav tm="0">
                                          <p:val>
                                            <p:fltVal val="360"/>
                                          </p:val>
                                        </p:tav>
                                        <p:tav tm="100000">
                                          <p:val>
                                            <p:fltVal val="0"/>
                                          </p:val>
                                        </p:tav>
                                      </p:tavLst>
                                    </p:anim>
                                    <p:animEffect transition="in" filter="fade">
                                      <p:cBhvr>
                                        <p:cTn id="46" dur="500"/>
                                        <p:tgtEl>
                                          <p:spTgt spid="18"/>
                                        </p:tgtEl>
                                      </p:cBhvr>
                                    </p:animEffect>
                                  </p:childTnLst>
                                </p:cTn>
                              </p:par>
                            </p:childTnLst>
                          </p:cTn>
                        </p:par>
                        <p:par>
                          <p:cTn id="47" fill="hold">
                            <p:stCondLst>
                              <p:cond delay="4000"/>
                            </p:stCondLst>
                            <p:childTnLst>
                              <p:par>
                                <p:cTn id="48" presetID="2" presetClass="entr" presetSubtype="2" decel="100000" fill="hold" grpId="0" nodeType="afterEffect">
                                  <p:stCondLst>
                                    <p:cond delay="250"/>
                                  </p:stCondLst>
                                  <p:childTnLst>
                                    <p:set>
                                      <p:cBhvr>
                                        <p:cTn id="49" dur="1" fill="hold">
                                          <p:stCondLst>
                                            <p:cond delay="0"/>
                                          </p:stCondLst>
                                        </p:cTn>
                                        <p:tgtEl>
                                          <p:spTgt spid="20">
                                            <p:txEl>
                                              <p:pRg st="0" end="0"/>
                                            </p:txEl>
                                          </p:spTgt>
                                        </p:tgtEl>
                                        <p:attrNameLst>
                                          <p:attrName>style.visibility</p:attrName>
                                        </p:attrNameLst>
                                      </p:cBhvr>
                                      <p:to>
                                        <p:strVal val="visible"/>
                                      </p:to>
                                    </p:set>
                                    <p:anim calcmode="lin" valueType="num">
                                      <p:cBhvr additive="base">
                                        <p:cTn id="50"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20">
                                            <p:txEl>
                                              <p:pRg st="0" end="0"/>
                                            </p:txEl>
                                          </p:spTgt>
                                        </p:tgtEl>
                                        <p:attrNameLst>
                                          <p:attrName>ppt_y</p:attrName>
                                        </p:attrNameLst>
                                      </p:cBhvr>
                                      <p:tavLst>
                                        <p:tav tm="0">
                                          <p:val>
                                            <p:strVal val="#ppt_y"/>
                                          </p:val>
                                        </p:tav>
                                        <p:tav tm="100000">
                                          <p:val>
                                            <p:strVal val="#ppt_y"/>
                                          </p:val>
                                        </p:tav>
                                      </p:tavLst>
                                    </p:anim>
                                  </p:childTnLst>
                                </p:cTn>
                              </p:par>
                              <p:par>
                                <p:cTn id="52" presetID="2" presetClass="entr" presetSubtype="2" decel="100000" fill="hold" grpId="0" nodeType="withEffect">
                                  <p:stCondLst>
                                    <p:cond delay="500"/>
                                  </p:stCondLst>
                                  <p:childTnLst>
                                    <p:set>
                                      <p:cBhvr>
                                        <p:cTn id="53" dur="1" fill="hold">
                                          <p:stCondLst>
                                            <p:cond delay="0"/>
                                          </p:stCondLst>
                                        </p:cTn>
                                        <p:tgtEl>
                                          <p:spTgt spid="21">
                                            <p:txEl>
                                              <p:pRg st="0" end="0"/>
                                            </p:txEl>
                                          </p:spTgt>
                                        </p:tgtEl>
                                        <p:attrNameLst>
                                          <p:attrName>style.visibility</p:attrName>
                                        </p:attrNameLst>
                                      </p:cBhvr>
                                      <p:to>
                                        <p:strVal val="visible"/>
                                      </p:to>
                                    </p:set>
                                    <p:anim calcmode="lin" valueType="num">
                                      <p:cBhvr additive="base">
                                        <p:cTn id="5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 calcmode="lin" valueType="num">
                                      <p:cBhvr>
                                        <p:cTn id="61" dur="500" fill="hold"/>
                                        <p:tgtEl>
                                          <p:spTgt spid="24"/>
                                        </p:tgtEl>
                                        <p:attrNameLst>
                                          <p:attrName>style.rotation</p:attrName>
                                        </p:attrNameLst>
                                      </p:cBhvr>
                                      <p:tavLst>
                                        <p:tav tm="0">
                                          <p:val>
                                            <p:fltVal val="360"/>
                                          </p:val>
                                        </p:tav>
                                        <p:tav tm="100000">
                                          <p:val>
                                            <p:fltVal val="0"/>
                                          </p:val>
                                        </p:tav>
                                      </p:tavLst>
                                    </p:anim>
                                    <p:animEffect transition="in" filter="fade">
                                      <p:cBhvr>
                                        <p:cTn id="62" dur="500"/>
                                        <p:tgtEl>
                                          <p:spTgt spid="24"/>
                                        </p:tgtEl>
                                      </p:cBhvr>
                                    </p:animEffect>
                                  </p:childTnLst>
                                </p:cTn>
                              </p:par>
                            </p:childTnLst>
                          </p:cTn>
                        </p:par>
                        <p:par>
                          <p:cTn id="63" fill="hold">
                            <p:stCondLst>
                              <p:cond delay="5500"/>
                            </p:stCondLst>
                            <p:childTnLst>
                              <p:par>
                                <p:cTn id="64" presetID="2" presetClass="entr" presetSubtype="2" decel="100000" fill="hold" grpId="0" nodeType="afterEffect">
                                  <p:stCondLst>
                                    <p:cond delay="250"/>
                                  </p:stCondLst>
                                  <p:childTnLst>
                                    <p:set>
                                      <p:cBhvr>
                                        <p:cTn id="65" dur="1" fill="hold">
                                          <p:stCondLst>
                                            <p:cond delay="0"/>
                                          </p:stCondLst>
                                        </p:cTn>
                                        <p:tgtEl>
                                          <p:spTgt spid="22">
                                            <p:txEl>
                                              <p:pRg st="0" end="0"/>
                                            </p:txEl>
                                          </p:spTgt>
                                        </p:tgtEl>
                                        <p:attrNameLst>
                                          <p:attrName>style.visibility</p:attrName>
                                        </p:attrNameLst>
                                      </p:cBhvr>
                                      <p:to>
                                        <p:strVal val="visible"/>
                                      </p:to>
                                    </p:set>
                                    <p:anim calcmode="lin" valueType="num">
                                      <p:cBhvr additive="base">
                                        <p:cTn id="66"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67" dur="500" fill="hold"/>
                                        <p:tgtEl>
                                          <p:spTgt spid="22">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decel="100000" fill="hold" grpId="0" nodeType="withEffect">
                                  <p:stCondLst>
                                    <p:cond delay="500"/>
                                  </p:stCondLst>
                                  <p:childTnLst>
                                    <p:set>
                                      <p:cBhvr>
                                        <p:cTn id="69" dur="1" fill="hold">
                                          <p:stCondLst>
                                            <p:cond delay="0"/>
                                          </p:stCondLst>
                                        </p:cTn>
                                        <p:tgtEl>
                                          <p:spTgt spid="23">
                                            <p:txEl>
                                              <p:pRg st="0" end="0"/>
                                            </p:txEl>
                                          </p:spTgt>
                                        </p:tgtEl>
                                        <p:attrNameLst>
                                          <p:attrName>style.visibility</p:attrName>
                                        </p:attrNameLst>
                                      </p:cBhvr>
                                      <p:to>
                                        <p:strVal val="visible"/>
                                      </p:to>
                                    </p:set>
                                    <p:anim calcmode="lin" valueType="num">
                                      <p:cBhvr additive="base">
                                        <p:cTn id="70"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16" grpId="0" animBg="1"/>
      <p:bldP spid="18" grpId="0" animBg="1"/>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4" grpId="0" animBg="1"/>
    </p:bldLst>
  </p:timing>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ítulo y contenido con imagen">
    <p:spTree>
      <p:nvGrpSpPr>
        <p:cNvPr id="1" name=""/>
        <p:cNvGrpSpPr/>
        <p:nvPr/>
      </p:nvGrpSpPr>
      <p:grpSpPr>
        <a:xfrm>
          <a:off x="0" y="0"/>
          <a:ext cx="0" cy="0"/>
          <a:chOff x="0" y="0"/>
          <a:chExt cx="0" cy="0"/>
        </a:xfrm>
      </p:grpSpPr>
      <p:sp>
        <p:nvSpPr>
          <p:cNvPr id="25" name="Marcador de posición de imagen 24">
            <a:extLst>
              <a:ext uri="{FF2B5EF4-FFF2-40B4-BE49-F238E27FC236}">
                <a16:creationId xmlns:a16="http://schemas.microsoft.com/office/drawing/2014/main" id="{9D8367A5-C050-47FB-A1BD-54CD13DE3A0F}"/>
              </a:ext>
            </a:extLst>
          </p:cNvPr>
          <p:cNvSpPr>
            <a:spLocks noGrp="1"/>
          </p:cNvSpPr>
          <p:nvPr>
            <p:ph type="pic" sz="quarter" idx="16"/>
          </p:nvPr>
        </p:nvSpPr>
        <p:spPr>
          <a:xfrm>
            <a:off x="8278889" y="0"/>
            <a:ext cx="9154637" cy="10287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rtlCol="0" anchor="ctr" anchorCtr="0">
            <a:noAutofit/>
          </a:bodyPr>
          <a:lstStyle>
            <a:lvl1pPr marL="0" indent="0" algn="ctr">
              <a:buNone/>
              <a:defRPr sz="2100"/>
            </a:lvl1pPr>
          </a:lstStyle>
          <a:p>
            <a:pPr rtl="0"/>
            <a:r>
              <a:rPr lang="es-ES" noProof="0"/>
              <a:t>Haga clic en el icono para agregar una imagen</a:t>
            </a:r>
            <a:endParaRPr lang="es-MX"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a:xfrm>
            <a:off x="16093847" y="9003559"/>
            <a:ext cx="824091" cy="547688"/>
          </a:xfrm>
          <a:prstGeom prst="rect">
            <a:avLst/>
          </a:prstGeom>
        </p:spPr>
        <p:txBody>
          <a:bodyPr rtlCol="0"/>
          <a:lstStyle/>
          <a:p>
            <a:pPr rtl="0"/>
            <a:fld id="{D495E168-DA5E-4888-8D8A-92B118324C14}" type="slidenum">
              <a:rPr lang="es-MX" noProof="0" smtClean="0"/>
              <a:pPr rtl="0"/>
              <a:t>‹Nº›</a:t>
            </a:fld>
            <a:endParaRPr lang="es-MX" noProof="0"/>
          </a:p>
        </p:txBody>
      </p:sp>
      <p:sp>
        <p:nvSpPr>
          <p:cNvPr id="14" name="Marcador de texto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1160947" y="4611794"/>
            <a:ext cx="6632208" cy="3882956"/>
          </a:xfrm>
        </p:spPr>
        <p:txBody>
          <a:bodyPr lIns="0" rtlCol="0">
            <a:normAutofit/>
          </a:bodyPr>
          <a:lstStyle>
            <a:lvl1pPr marL="269982" indent="-269982">
              <a:spcBef>
                <a:spcPts val="900"/>
              </a:spcBef>
              <a:buClr>
                <a:schemeClr val="bg2"/>
              </a:buClr>
              <a:buFont typeface="Wingdings" panose="05000000000000000000" pitchFamily="2" charset="2"/>
              <a:buChar char="§"/>
              <a:defRPr sz="2100" b="0" i="0">
                <a:solidFill>
                  <a:schemeClr val="bg1">
                    <a:lumMod val="75000"/>
                  </a:schemeClr>
                </a:solidFill>
              </a:defRPr>
            </a:lvl1pPr>
          </a:lstStyle>
          <a:p>
            <a:pPr lvl="0" rtl="0"/>
            <a:r>
              <a:rPr lang="es-MX" noProof="0"/>
              <a:t>Editar estilos de texto del patrón</a:t>
            </a:r>
          </a:p>
        </p:txBody>
      </p:sp>
      <p:sp>
        <p:nvSpPr>
          <p:cNvPr id="21" name="Título 1">
            <a:extLst>
              <a:ext uri="{FF2B5EF4-FFF2-40B4-BE49-F238E27FC236}">
                <a16:creationId xmlns:a16="http://schemas.microsoft.com/office/drawing/2014/main" id="{33528AEE-54AB-4366-9576-BBA1CE5F3A54}"/>
              </a:ext>
            </a:extLst>
          </p:cNvPr>
          <p:cNvSpPr>
            <a:spLocks noGrp="1"/>
          </p:cNvSpPr>
          <p:nvPr>
            <p:ph type="title" hasCustomPrompt="1"/>
          </p:nvPr>
        </p:nvSpPr>
        <p:spPr>
          <a:xfrm>
            <a:off x="1160948" y="1549119"/>
            <a:ext cx="7583466" cy="1173957"/>
          </a:xfrm>
          <a:prstGeom prst="rect">
            <a:avLst/>
          </a:prstGeom>
        </p:spPr>
        <p:txBody>
          <a:bodyPr rtlCol="0">
            <a:normAutofit/>
          </a:bodyPr>
          <a:lstStyle>
            <a:lvl1pPr algn="l">
              <a:defRPr sz="6000" b="1">
                <a:solidFill>
                  <a:schemeClr val="bg1"/>
                </a:solidFill>
              </a:defRPr>
            </a:lvl1pPr>
          </a:lstStyle>
          <a:p>
            <a:pPr rtl="0"/>
            <a:r>
              <a:rPr lang="es-MX" noProof="0"/>
              <a:t>DISEÑO DE TEXTO 1</a:t>
            </a:r>
          </a:p>
        </p:txBody>
      </p:sp>
      <p:sp>
        <p:nvSpPr>
          <p:cNvPr id="22" name="Marcador de texto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1160947" y="3338089"/>
            <a:ext cx="6632208" cy="1123571"/>
          </a:xfrm>
        </p:spPr>
        <p:txBody>
          <a:bodyPr rtlCol="0">
            <a:normAutofit/>
          </a:bodyPr>
          <a:lstStyle>
            <a:lvl1pPr marL="0" indent="0" algn="l">
              <a:buNone/>
              <a:defRPr sz="3300">
                <a:solidFill>
                  <a:schemeClr val="tx2"/>
                </a:solidFill>
              </a:defRPr>
            </a:lvl1pPr>
            <a:lvl2pPr>
              <a:defRPr sz="2700"/>
            </a:lvl2pPr>
            <a:lvl3pPr>
              <a:defRPr sz="2700"/>
            </a:lvl3pPr>
            <a:lvl4pPr>
              <a:defRPr sz="2700"/>
            </a:lvl4pPr>
            <a:lvl5pPr>
              <a:defRPr sz="2700"/>
            </a:lvl5pPr>
          </a:lstStyle>
          <a:p>
            <a:pPr lvl="0" rtl="0"/>
            <a:r>
              <a:rPr lang="es-MX" noProof="0"/>
              <a:t>Editar estilos de texto del patrón</a:t>
            </a:r>
          </a:p>
        </p:txBody>
      </p:sp>
      <p:sp>
        <p:nvSpPr>
          <p:cNvPr id="26" name="Gráfico 4">
            <a:extLst>
              <a:ext uri="{FF2B5EF4-FFF2-40B4-BE49-F238E27FC236}">
                <a16:creationId xmlns:a16="http://schemas.microsoft.com/office/drawing/2014/main" id="{7D57D3C0-DF85-4866-AC4B-ED6A0F6963A5}"/>
              </a:ext>
            </a:extLst>
          </p:cNvPr>
          <p:cNvSpPr/>
          <p:nvPr/>
        </p:nvSpPr>
        <p:spPr>
          <a:xfrm>
            <a:off x="16937475" y="9154505"/>
            <a:ext cx="1366081" cy="216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es-MX" sz="4800" noProof="0"/>
          </a:p>
        </p:txBody>
      </p:sp>
      <p:sp>
        <p:nvSpPr>
          <p:cNvPr id="11" name="Gráfico 15">
            <a:extLst>
              <a:ext uri="{FF2B5EF4-FFF2-40B4-BE49-F238E27FC236}">
                <a16:creationId xmlns:a16="http://schemas.microsoft.com/office/drawing/2014/main" id="{FA387E18-8CE1-1648-81B1-6F1A0F183C30}"/>
              </a:ext>
            </a:extLst>
          </p:cNvPr>
          <p:cNvSpPr/>
          <p:nvPr userDrawn="1"/>
        </p:nvSpPr>
        <p:spPr>
          <a:xfrm>
            <a:off x="-16759" y="2921508"/>
            <a:ext cx="7910313" cy="10965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MX" sz="4800" noProof="0"/>
          </a:p>
        </p:txBody>
      </p:sp>
    </p:spTree>
    <p:extLst>
      <p:ext uri="{BB962C8B-B14F-4D97-AF65-F5344CB8AC3E}">
        <p14:creationId xmlns:p14="http://schemas.microsoft.com/office/powerpoint/2010/main" val="1399607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5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4207396"/>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5150277"/>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Tree>
    <p:extLst>
      <p:ext uri="{BB962C8B-B14F-4D97-AF65-F5344CB8AC3E}">
        <p14:creationId xmlns:p14="http://schemas.microsoft.com/office/powerpoint/2010/main" val="37635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4207396"/>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5222285"/>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11" name="テキスト プレースホルダー 3"/>
          <p:cNvSpPr>
            <a:spLocks noGrp="1"/>
          </p:cNvSpPr>
          <p:nvPr>
            <p:ph type="body" sz="quarter" idx="10" hasCustomPrompt="1"/>
          </p:nvPr>
        </p:nvSpPr>
        <p:spPr>
          <a:xfrm>
            <a:off x="8495134" y="8383860"/>
            <a:ext cx="9577064" cy="1656358"/>
          </a:xfrm>
          <a:prstGeom prst="rect">
            <a:avLst/>
          </a:prstGeom>
        </p:spPr>
        <p:txBody>
          <a:bodyPr anchor="b">
            <a:normAutofit/>
          </a:bodyPr>
          <a:lstStyle>
            <a:lvl1pPr marL="0" indent="0" algn="r">
              <a:buNone/>
              <a:defRPr sz="2000" baseline="0">
                <a:solidFill>
                  <a:schemeClr val="tx1">
                    <a:alpha val="80000"/>
                  </a:schemeClr>
                </a:solidFill>
                <a:latin typeface="+mn-lt"/>
              </a:defRPr>
            </a:lvl1pPr>
          </a:lstStyle>
          <a:p>
            <a:pPr lvl="0"/>
            <a:r>
              <a:rPr lang="en-US" dirty="0"/>
              <a:t>Information Here</a:t>
            </a:r>
          </a:p>
        </p:txBody>
      </p:sp>
      <p:sp>
        <p:nvSpPr>
          <p:cNvPr id="12" name="テキスト プレースホルダー 3"/>
          <p:cNvSpPr>
            <a:spLocks noGrp="1"/>
          </p:cNvSpPr>
          <p:nvPr>
            <p:ph type="body" sz="quarter" idx="11" hasCustomPrompt="1"/>
          </p:nvPr>
        </p:nvSpPr>
        <p:spPr>
          <a:xfrm>
            <a:off x="4425889" y="6727676"/>
            <a:ext cx="8893781" cy="504056"/>
          </a:xfrm>
          <a:prstGeom prst="rect">
            <a:avLst/>
          </a:prstGeom>
        </p:spPr>
        <p:txBody>
          <a:bodyPr anchor="ctr">
            <a:normAutofit/>
          </a:bodyPr>
          <a:lstStyle>
            <a:lvl1pPr marL="0" indent="0" algn="l">
              <a:buNone/>
              <a:defRPr sz="2000" baseline="0">
                <a:solidFill>
                  <a:schemeClr val="tx1">
                    <a:alpha val="80000"/>
                  </a:schemeClr>
                </a:solidFill>
                <a:latin typeface="+mn-lt"/>
              </a:defRPr>
            </a:lvl1pPr>
          </a:lstStyle>
          <a:p>
            <a:pPr lvl="0"/>
            <a:r>
              <a:rPr lang="en-US" dirty="0"/>
              <a:t>Information Here</a:t>
            </a:r>
          </a:p>
        </p:txBody>
      </p:sp>
    </p:spTree>
    <p:extLst>
      <p:ext uri="{BB962C8B-B14F-4D97-AF65-F5344CB8AC3E}">
        <p14:creationId xmlns:p14="http://schemas.microsoft.com/office/powerpoint/2010/main" val="286984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1" grpId="0" build="p">
        <p:tmplLst>
          <p:tmpl lvl="1">
            <p:tnLst>
              <p:par>
                <p:cTn presetID="10" presetClass="entr" presetSubtype="0" fill="hold" nodeType="withEffect">
                  <p:stCondLst>
                    <p:cond delay="75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平行四辺形 8"/>
          <p:cNvSpPr/>
          <p:nvPr userDrawn="1"/>
        </p:nvSpPr>
        <p:spPr>
          <a:xfrm>
            <a:off x="1278000" y="6439644"/>
            <a:ext cx="13465496" cy="2131359"/>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2648411" y="6690047"/>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36000" y="6889991"/>
            <a:ext cx="4792775"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1124000" y="6889991"/>
            <a:ext cx="4792776" cy="1360425"/>
          </a:xfrm>
          <a:prstGeom prst="rect">
            <a:avLst/>
          </a:prstGeom>
        </p:spPr>
      </p:pic>
      <p:sp>
        <p:nvSpPr>
          <p:cNvPr id="7" name="サブタイトル 2"/>
          <p:cNvSpPr>
            <a:spLocks noGrp="1"/>
          </p:cNvSpPr>
          <p:nvPr>
            <p:ph type="subTitle" idx="1" hasCustomPrompt="1"/>
          </p:nvPr>
        </p:nvSpPr>
        <p:spPr>
          <a:xfrm>
            <a:off x="2662486" y="7663780"/>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Tree>
    <p:extLst>
      <p:ext uri="{BB962C8B-B14F-4D97-AF65-F5344CB8AC3E}">
        <p14:creationId xmlns:p14="http://schemas.microsoft.com/office/powerpoint/2010/main" val="12127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Screen Image with Text Right">
    <p:spTree>
      <p:nvGrpSpPr>
        <p:cNvPr id="1" name=""/>
        <p:cNvGrpSpPr/>
        <p:nvPr/>
      </p:nvGrpSpPr>
      <p:grpSpPr>
        <a:xfrm>
          <a:off x="0" y="0"/>
          <a:ext cx="0" cy="0"/>
          <a:chOff x="0" y="0"/>
          <a:chExt cx="0" cy="0"/>
        </a:xfrm>
      </p:grpSpPr>
      <p:sp>
        <p:nvSpPr>
          <p:cNvPr id="18" name="図プレースホルダー 17"/>
          <p:cNvSpPr>
            <a:spLocks noGrp="1"/>
          </p:cNvSpPr>
          <p:nvPr>
            <p:ph type="pic" sz="quarter" idx="14" hasCustomPrompt="1"/>
          </p:nvPr>
        </p:nvSpPr>
        <p:spPr>
          <a:xfrm>
            <a:off x="0" y="0"/>
            <a:ext cx="18286413" cy="10287000"/>
          </a:xfrm>
        </p:spPr>
        <p:txBody>
          <a:bodyPr/>
          <a:lstStyle>
            <a:lvl1pPr>
              <a:defRPr/>
            </a:lvl1pPr>
          </a:lstStyle>
          <a:p>
            <a:r>
              <a:rPr lang="en-US" dirty="0"/>
              <a:t>Add Image</a:t>
            </a:r>
          </a:p>
        </p:txBody>
      </p:sp>
      <p:sp>
        <p:nvSpPr>
          <p:cNvPr id="6" name="テキスト プレースホルダー 5"/>
          <p:cNvSpPr>
            <a:spLocks noGrp="1"/>
          </p:cNvSpPr>
          <p:nvPr>
            <p:ph type="body" sz="quarter" idx="15" hasCustomPrompt="1"/>
          </p:nvPr>
        </p:nvSpPr>
        <p:spPr>
          <a:xfrm>
            <a:off x="3958630" y="6726195"/>
            <a:ext cx="13528214" cy="2147177"/>
          </a:xfrm>
          <a:custGeom>
            <a:avLst/>
            <a:gdLst>
              <a:gd name="connsiteX0" fmla="*/ 0 w 12313368"/>
              <a:gd name="connsiteY0" fmla="*/ 0 h 2160240"/>
              <a:gd name="connsiteX1" fmla="*/ 12313368 w 12313368"/>
              <a:gd name="connsiteY1" fmla="*/ 0 h 2160240"/>
              <a:gd name="connsiteX2" fmla="*/ 12313368 w 12313368"/>
              <a:gd name="connsiteY2" fmla="*/ 2160240 h 2160240"/>
              <a:gd name="connsiteX3" fmla="*/ 0 w 12313368"/>
              <a:gd name="connsiteY3" fmla="*/ 2160240 h 2160240"/>
              <a:gd name="connsiteX4" fmla="*/ 0 w 12313368"/>
              <a:gd name="connsiteY4" fmla="*/ 0 h 2160240"/>
              <a:gd name="connsiteX0" fmla="*/ 1214846 w 13528214"/>
              <a:gd name="connsiteY0" fmla="*/ 0 h 2160240"/>
              <a:gd name="connsiteX1" fmla="*/ 13528214 w 13528214"/>
              <a:gd name="connsiteY1" fmla="*/ 0 h 2160240"/>
              <a:gd name="connsiteX2" fmla="*/ 13528214 w 13528214"/>
              <a:gd name="connsiteY2" fmla="*/ 2160240 h 2160240"/>
              <a:gd name="connsiteX3" fmla="*/ 0 w 13528214"/>
              <a:gd name="connsiteY3" fmla="*/ 2147177 h 2160240"/>
              <a:gd name="connsiteX4" fmla="*/ 1214846 w 13528214"/>
              <a:gd name="connsiteY4" fmla="*/ 0 h 2160240"/>
              <a:gd name="connsiteX0" fmla="*/ 1214846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14846 w 13528214"/>
              <a:gd name="connsiteY4" fmla="*/ 0 h 2147177"/>
              <a:gd name="connsiteX0" fmla="*/ 1227909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27909 w 13528214"/>
              <a:gd name="connsiteY4" fmla="*/ 0 h 21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214" h="2147177">
                <a:moveTo>
                  <a:pt x="1227909" y="0"/>
                </a:moveTo>
                <a:lnTo>
                  <a:pt x="13528214" y="0"/>
                </a:lnTo>
                <a:lnTo>
                  <a:pt x="12287243" y="2147177"/>
                </a:lnTo>
                <a:lnTo>
                  <a:pt x="0" y="2147177"/>
                </a:lnTo>
                <a:lnTo>
                  <a:pt x="1227909" y="0"/>
                </a:lnTo>
                <a:close/>
              </a:path>
            </a:pathLst>
          </a:custGeom>
          <a:blipFill dpi="0" rotWithShape="1">
            <a:blip r:embed="rId2"/>
            <a:srcRect/>
            <a:stretch>
              <a:fillRect/>
            </a:stretch>
          </a:blipFill>
        </p:spPr>
        <p:txBody>
          <a:bodyPr/>
          <a:lstStyle>
            <a:lvl1pPr>
              <a:defRPr/>
            </a:lvl1pPr>
          </a:lstStyle>
          <a:p>
            <a:pPr lvl="0"/>
            <a:r>
              <a:rPr lang="ja-JP" altLang="en-US" dirty="0"/>
              <a:t> </a:t>
            </a:r>
            <a:endParaRPr lang="en-US" dirty="0"/>
          </a:p>
        </p:txBody>
      </p:sp>
      <p:sp>
        <p:nvSpPr>
          <p:cNvPr id="2" name="タイトル 1"/>
          <p:cNvSpPr>
            <a:spLocks noGrp="1"/>
          </p:cNvSpPr>
          <p:nvPr>
            <p:ph type="ctrTitle" hasCustomPrompt="1"/>
          </p:nvPr>
        </p:nvSpPr>
        <p:spPr>
          <a:xfrm>
            <a:off x="5375425" y="7014228"/>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a:t>TITLE HERE</a:t>
            </a:r>
            <a:endParaRPr lang="en-US" dirty="0"/>
          </a:p>
        </p:txBody>
      </p:sp>
      <p:sp>
        <p:nvSpPr>
          <p:cNvPr id="7" name="サブタイトル 2"/>
          <p:cNvSpPr>
            <a:spLocks noGrp="1"/>
          </p:cNvSpPr>
          <p:nvPr>
            <p:ph type="subTitle" idx="1" hasCustomPrompt="1"/>
          </p:nvPr>
        </p:nvSpPr>
        <p:spPr>
          <a:xfrm>
            <a:off x="5389500" y="7987961"/>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16" name="コンテンツ プレースホルダー 11"/>
          <p:cNvSpPr>
            <a:spLocks noGrp="1"/>
          </p:cNvSpPr>
          <p:nvPr>
            <p:ph sz="quarter" idx="13" hasCustomPrompt="1"/>
          </p:nvPr>
        </p:nvSpPr>
        <p:spPr>
          <a:xfrm rot="18000000">
            <a:off x="13789724" y="7409542"/>
            <a:ext cx="5265660" cy="914400"/>
          </a:xfrm>
          <a:blipFill>
            <a:blip r:embed="rId3"/>
            <a:stretch>
              <a:fillRect/>
            </a:stretch>
          </a:blipFill>
        </p:spPr>
        <p:txBody>
          <a:bodyPr/>
          <a:lstStyle/>
          <a:p>
            <a:pPr lvl="0"/>
            <a:r>
              <a:rPr lang="en-US" dirty="0"/>
              <a:t> </a:t>
            </a:r>
          </a:p>
        </p:txBody>
      </p:sp>
      <p:sp>
        <p:nvSpPr>
          <p:cNvPr id="12" name="コンテンツ プレースホルダー 11"/>
          <p:cNvSpPr>
            <a:spLocks noGrp="1"/>
          </p:cNvSpPr>
          <p:nvPr>
            <p:ph sz="quarter" idx="11" hasCustomPrompt="1"/>
          </p:nvPr>
        </p:nvSpPr>
        <p:spPr>
          <a:xfrm rot="7200000">
            <a:off x="2412460" y="7216682"/>
            <a:ext cx="5265660" cy="914400"/>
          </a:xfrm>
          <a:blipFill>
            <a:blip r:embed="rId3"/>
            <a:stretch>
              <a:fillRect/>
            </a:stretch>
          </a:blipFill>
        </p:spPr>
        <p:txBody>
          <a:bodyPr/>
          <a:lstStyle/>
          <a:p>
            <a:pPr lvl="0"/>
            <a:r>
              <a:rPr lang="en-US" dirty="0"/>
              <a:t> </a:t>
            </a:r>
          </a:p>
        </p:txBody>
      </p:sp>
    </p:spTree>
    <p:extLst>
      <p:ext uri="{BB962C8B-B14F-4D97-AF65-F5344CB8AC3E}">
        <p14:creationId xmlns:p14="http://schemas.microsoft.com/office/powerpoint/2010/main" val="377490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arn(outVertical)">
                                      <p:cBhvr>
                                        <p:cTn id="18" dur="500"/>
                                        <p:tgtEl>
                                          <p:spTgt spid="6">
                                            <p:bg/>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outVertical)">
                                      <p:cBhvr>
                                        <p:cTn id="21" dur="500"/>
                                        <p:tgtEl>
                                          <p:spTgt spid="6">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500"/>
                                        <p:tgtEl>
                                          <p:spTgt spid="16">
                                            <p:bg/>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animBg="1">
        <p:tmplLst>
          <p:tmpl>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2"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animBg="1">
        <p:tmplLst>
          <p:tmpl>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Screen Image with Text Top">
    <p:spTree>
      <p:nvGrpSpPr>
        <p:cNvPr id="1" name=""/>
        <p:cNvGrpSpPr/>
        <p:nvPr/>
      </p:nvGrpSpPr>
      <p:grpSpPr>
        <a:xfrm>
          <a:off x="0" y="0"/>
          <a:ext cx="0" cy="0"/>
          <a:chOff x="0" y="0"/>
          <a:chExt cx="0" cy="0"/>
        </a:xfrm>
      </p:grpSpPr>
      <p:sp>
        <p:nvSpPr>
          <p:cNvPr id="18" name="図プレースホルダー 17"/>
          <p:cNvSpPr>
            <a:spLocks noGrp="1"/>
          </p:cNvSpPr>
          <p:nvPr>
            <p:ph type="pic" sz="quarter" idx="14" hasCustomPrompt="1"/>
          </p:nvPr>
        </p:nvSpPr>
        <p:spPr>
          <a:xfrm>
            <a:off x="0" y="0"/>
            <a:ext cx="18286413" cy="10287000"/>
          </a:xfrm>
        </p:spPr>
        <p:txBody>
          <a:bodyPr/>
          <a:lstStyle>
            <a:lvl1pPr>
              <a:defRPr/>
            </a:lvl1pPr>
          </a:lstStyle>
          <a:p>
            <a:r>
              <a:rPr lang="en-US" dirty="0"/>
              <a:t>Add Image</a:t>
            </a:r>
          </a:p>
        </p:txBody>
      </p:sp>
      <p:sp>
        <p:nvSpPr>
          <p:cNvPr id="6" name="テキスト プレースホルダー 5"/>
          <p:cNvSpPr>
            <a:spLocks noGrp="1"/>
          </p:cNvSpPr>
          <p:nvPr>
            <p:ph type="body" sz="quarter" idx="15" hasCustomPrompt="1"/>
          </p:nvPr>
        </p:nvSpPr>
        <p:spPr>
          <a:xfrm>
            <a:off x="2383744" y="1591943"/>
            <a:ext cx="13528214" cy="2147177"/>
          </a:xfrm>
          <a:custGeom>
            <a:avLst/>
            <a:gdLst>
              <a:gd name="connsiteX0" fmla="*/ 0 w 12313368"/>
              <a:gd name="connsiteY0" fmla="*/ 0 h 2160240"/>
              <a:gd name="connsiteX1" fmla="*/ 12313368 w 12313368"/>
              <a:gd name="connsiteY1" fmla="*/ 0 h 2160240"/>
              <a:gd name="connsiteX2" fmla="*/ 12313368 w 12313368"/>
              <a:gd name="connsiteY2" fmla="*/ 2160240 h 2160240"/>
              <a:gd name="connsiteX3" fmla="*/ 0 w 12313368"/>
              <a:gd name="connsiteY3" fmla="*/ 2160240 h 2160240"/>
              <a:gd name="connsiteX4" fmla="*/ 0 w 12313368"/>
              <a:gd name="connsiteY4" fmla="*/ 0 h 2160240"/>
              <a:gd name="connsiteX0" fmla="*/ 1214846 w 13528214"/>
              <a:gd name="connsiteY0" fmla="*/ 0 h 2160240"/>
              <a:gd name="connsiteX1" fmla="*/ 13528214 w 13528214"/>
              <a:gd name="connsiteY1" fmla="*/ 0 h 2160240"/>
              <a:gd name="connsiteX2" fmla="*/ 13528214 w 13528214"/>
              <a:gd name="connsiteY2" fmla="*/ 2160240 h 2160240"/>
              <a:gd name="connsiteX3" fmla="*/ 0 w 13528214"/>
              <a:gd name="connsiteY3" fmla="*/ 2147177 h 2160240"/>
              <a:gd name="connsiteX4" fmla="*/ 1214846 w 13528214"/>
              <a:gd name="connsiteY4" fmla="*/ 0 h 2160240"/>
              <a:gd name="connsiteX0" fmla="*/ 1214846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14846 w 13528214"/>
              <a:gd name="connsiteY4" fmla="*/ 0 h 2147177"/>
              <a:gd name="connsiteX0" fmla="*/ 1227909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27909 w 13528214"/>
              <a:gd name="connsiteY4" fmla="*/ 0 h 21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214" h="2147177">
                <a:moveTo>
                  <a:pt x="1227909" y="0"/>
                </a:moveTo>
                <a:lnTo>
                  <a:pt x="13528214" y="0"/>
                </a:lnTo>
                <a:lnTo>
                  <a:pt x="12287243" y="2147177"/>
                </a:lnTo>
                <a:lnTo>
                  <a:pt x="0" y="2147177"/>
                </a:lnTo>
                <a:lnTo>
                  <a:pt x="1227909" y="0"/>
                </a:lnTo>
                <a:close/>
              </a:path>
            </a:pathLst>
          </a:custGeom>
          <a:blipFill dpi="0" rotWithShape="1">
            <a:blip r:embed="rId2"/>
            <a:srcRect/>
            <a:tile tx="0" ty="0" sx="100000" sy="100000" flip="none" algn="tl"/>
          </a:blipFill>
        </p:spPr>
        <p:txBody>
          <a:bodyPr/>
          <a:lstStyle>
            <a:lvl1pPr>
              <a:defRPr/>
            </a:lvl1pPr>
          </a:lstStyle>
          <a:p>
            <a:pPr lvl="0"/>
            <a:r>
              <a:rPr lang="ja-JP" altLang="en-US" dirty="0"/>
              <a:t> </a:t>
            </a:r>
            <a:endParaRPr lang="en-US" dirty="0"/>
          </a:p>
        </p:txBody>
      </p:sp>
      <p:sp>
        <p:nvSpPr>
          <p:cNvPr id="2" name="タイトル 1"/>
          <p:cNvSpPr>
            <a:spLocks noGrp="1"/>
          </p:cNvSpPr>
          <p:nvPr>
            <p:ph type="ctrTitle" hasCustomPrompt="1"/>
          </p:nvPr>
        </p:nvSpPr>
        <p:spPr>
          <a:xfrm>
            <a:off x="3800539" y="1879976"/>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a:t>TITLE HERE</a:t>
            </a:r>
            <a:endParaRPr lang="en-US" dirty="0"/>
          </a:p>
        </p:txBody>
      </p:sp>
      <p:sp>
        <p:nvSpPr>
          <p:cNvPr id="7" name="サブタイトル 2"/>
          <p:cNvSpPr>
            <a:spLocks noGrp="1"/>
          </p:cNvSpPr>
          <p:nvPr>
            <p:ph type="subTitle" idx="1" hasCustomPrompt="1"/>
          </p:nvPr>
        </p:nvSpPr>
        <p:spPr>
          <a:xfrm>
            <a:off x="3814614" y="2853709"/>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16" name="コンテンツ プレースホルダー 11"/>
          <p:cNvSpPr>
            <a:spLocks noGrp="1"/>
          </p:cNvSpPr>
          <p:nvPr>
            <p:ph sz="quarter" idx="13" hasCustomPrompt="1"/>
          </p:nvPr>
        </p:nvSpPr>
        <p:spPr>
          <a:xfrm rot="18000000">
            <a:off x="12214838" y="2275290"/>
            <a:ext cx="5265660" cy="914400"/>
          </a:xfrm>
          <a:blipFill>
            <a:blip r:embed="rId3"/>
            <a:stretch>
              <a:fillRect/>
            </a:stretch>
          </a:blipFill>
        </p:spPr>
        <p:txBody>
          <a:bodyPr/>
          <a:lstStyle/>
          <a:p>
            <a:pPr lvl="0"/>
            <a:r>
              <a:rPr lang="en-US" dirty="0"/>
              <a:t> </a:t>
            </a:r>
          </a:p>
        </p:txBody>
      </p:sp>
      <p:sp>
        <p:nvSpPr>
          <p:cNvPr id="12" name="コンテンツ プレースホルダー 11"/>
          <p:cNvSpPr>
            <a:spLocks noGrp="1"/>
          </p:cNvSpPr>
          <p:nvPr>
            <p:ph sz="quarter" idx="11" hasCustomPrompt="1"/>
          </p:nvPr>
        </p:nvSpPr>
        <p:spPr>
          <a:xfrm rot="7200000">
            <a:off x="837574" y="2082430"/>
            <a:ext cx="5265660" cy="914400"/>
          </a:xfrm>
          <a:blipFill>
            <a:blip r:embed="rId3"/>
            <a:stretch>
              <a:fillRect/>
            </a:stretch>
          </a:blipFill>
        </p:spPr>
        <p:txBody>
          <a:bodyPr/>
          <a:lstStyle/>
          <a:p>
            <a:pPr lvl="0"/>
            <a:r>
              <a:rPr lang="en-US" dirty="0"/>
              <a:t> </a:t>
            </a:r>
          </a:p>
        </p:txBody>
      </p:sp>
    </p:spTree>
    <p:extLst>
      <p:ext uri="{BB962C8B-B14F-4D97-AF65-F5344CB8AC3E}">
        <p14:creationId xmlns:p14="http://schemas.microsoft.com/office/powerpoint/2010/main" val="30193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arn(outVertical)">
                                      <p:cBhvr>
                                        <p:cTn id="18" dur="500"/>
                                        <p:tgtEl>
                                          <p:spTgt spid="6">
                                            <p:bg/>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outVertical)">
                                      <p:cBhvr>
                                        <p:cTn id="21" dur="500"/>
                                        <p:tgtEl>
                                          <p:spTgt spid="6">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500"/>
                                        <p:tgtEl>
                                          <p:spTgt spid="16">
                                            <p:bg/>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animBg="1">
        <p:tmplLst>
          <p:tmpl>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2"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animBg="1">
        <p:tmplLst>
          <p:tmpl>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Screen Image with Text Left">
    <p:spTree>
      <p:nvGrpSpPr>
        <p:cNvPr id="1" name=""/>
        <p:cNvGrpSpPr/>
        <p:nvPr/>
      </p:nvGrpSpPr>
      <p:grpSpPr>
        <a:xfrm>
          <a:off x="0" y="0"/>
          <a:ext cx="0" cy="0"/>
          <a:chOff x="0" y="0"/>
          <a:chExt cx="0" cy="0"/>
        </a:xfrm>
      </p:grpSpPr>
      <p:sp>
        <p:nvSpPr>
          <p:cNvPr id="18" name="図プレースホルダー 17"/>
          <p:cNvSpPr>
            <a:spLocks noGrp="1"/>
          </p:cNvSpPr>
          <p:nvPr>
            <p:ph type="pic" sz="quarter" idx="14" hasCustomPrompt="1"/>
          </p:nvPr>
        </p:nvSpPr>
        <p:spPr>
          <a:xfrm>
            <a:off x="0" y="0"/>
            <a:ext cx="18286413" cy="10287000"/>
          </a:xfrm>
        </p:spPr>
        <p:txBody>
          <a:bodyPr/>
          <a:lstStyle>
            <a:lvl1pPr>
              <a:defRPr/>
            </a:lvl1pPr>
          </a:lstStyle>
          <a:p>
            <a:r>
              <a:rPr lang="en-US" dirty="0"/>
              <a:t>Add Image</a:t>
            </a:r>
          </a:p>
        </p:txBody>
      </p:sp>
      <p:sp>
        <p:nvSpPr>
          <p:cNvPr id="6" name="テキスト プレースホルダー 5"/>
          <p:cNvSpPr>
            <a:spLocks noGrp="1"/>
          </p:cNvSpPr>
          <p:nvPr>
            <p:ph type="body" sz="quarter" idx="15" hasCustomPrompt="1"/>
          </p:nvPr>
        </p:nvSpPr>
        <p:spPr>
          <a:xfrm>
            <a:off x="983931" y="6726195"/>
            <a:ext cx="13528214" cy="2147177"/>
          </a:xfrm>
          <a:custGeom>
            <a:avLst/>
            <a:gdLst>
              <a:gd name="connsiteX0" fmla="*/ 0 w 12313368"/>
              <a:gd name="connsiteY0" fmla="*/ 0 h 2160240"/>
              <a:gd name="connsiteX1" fmla="*/ 12313368 w 12313368"/>
              <a:gd name="connsiteY1" fmla="*/ 0 h 2160240"/>
              <a:gd name="connsiteX2" fmla="*/ 12313368 w 12313368"/>
              <a:gd name="connsiteY2" fmla="*/ 2160240 h 2160240"/>
              <a:gd name="connsiteX3" fmla="*/ 0 w 12313368"/>
              <a:gd name="connsiteY3" fmla="*/ 2160240 h 2160240"/>
              <a:gd name="connsiteX4" fmla="*/ 0 w 12313368"/>
              <a:gd name="connsiteY4" fmla="*/ 0 h 2160240"/>
              <a:gd name="connsiteX0" fmla="*/ 1214846 w 13528214"/>
              <a:gd name="connsiteY0" fmla="*/ 0 h 2160240"/>
              <a:gd name="connsiteX1" fmla="*/ 13528214 w 13528214"/>
              <a:gd name="connsiteY1" fmla="*/ 0 h 2160240"/>
              <a:gd name="connsiteX2" fmla="*/ 13528214 w 13528214"/>
              <a:gd name="connsiteY2" fmla="*/ 2160240 h 2160240"/>
              <a:gd name="connsiteX3" fmla="*/ 0 w 13528214"/>
              <a:gd name="connsiteY3" fmla="*/ 2147177 h 2160240"/>
              <a:gd name="connsiteX4" fmla="*/ 1214846 w 13528214"/>
              <a:gd name="connsiteY4" fmla="*/ 0 h 2160240"/>
              <a:gd name="connsiteX0" fmla="*/ 1214846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14846 w 13528214"/>
              <a:gd name="connsiteY4" fmla="*/ 0 h 2147177"/>
              <a:gd name="connsiteX0" fmla="*/ 1227909 w 13528214"/>
              <a:gd name="connsiteY0" fmla="*/ 0 h 2147177"/>
              <a:gd name="connsiteX1" fmla="*/ 13528214 w 13528214"/>
              <a:gd name="connsiteY1" fmla="*/ 0 h 2147177"/>
              <a:gd name="connsiteX2" fmla="*/ 12287243 w 13528214"/>
              <a:gd name="connsiteY2" fmla="*/ 2147177 h 2147177"/>
              <a:gd name="connsiteX3" fmla="*/ 0 w 13528214"/>
              <a:gd name="connsiteY3" fmla="*/ 2147177 h 2147177"/>
              <a:gd name="connsiteX4" fmla="*/ 1227909 w 13528214"/>
              <a:gd name="connsiteY4" fmla="*/ 0 h 214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8214" h="2147177">
                <a:moveTo>
                  <a:pt x="1227909" y="0"/>
                </a:moveTo>
                <a:lnTo>
                  <a:pt x="13528214" y="0"/>
                </a:lnTo>
                <a:lnTo>
                  <a:pt x="12287243" y="2147177"/>
                </a:lnTo>
                <a:lnTo>
                  <a:pt x="0" y="2147177"/>
                </a:lnTo>
                <a:lnTo>
                  <a:pt x="1227909" y="0"/>
                </a:lnTo>
                <a:close/>
              </a:path>
            </a:pathLst>
          </a:custGeom>
          <a:blipFill dpi="0" rotWithShape="1">
            <a:blip r:embed="rId2"/>
            <a:srcRect/>
            <a:stretch>
              <a:fillRect/>
            </a:stretch>
          </a:blipFill>
        </p:spPr>
        <p:txBody>
          <a:bodyPr/>
          <a:lstStyle>
            <a:lvl1pPr>
              <a:defRPr/>
            </a:lvl1pPr>
          </a:lstStyle>
          <a:p>
            <a:pPr lvl="0"/>
            <a:r>
              <a:rPr lang="ja-JP" altLang="en-US" dirty="0"/>
              <a:t> </a:t>
            </a:r>
            <a:endParaRPr lang="en-US" dirty="0"/>
          </a:p>
        </p:txBody>
      </p:sp>
      <p:sp>
        <p:nvSpPr>
          <p:cNvPr id="2" name="タイトル 1"/>
          <p:cNvSpPr>
            <a:spLocks noGrp="1"/>
          </p:cNvSpPr>
          <p:nvPr>
            <p:ph type="ctrTitle" hasCustomPrompt="1"/>
          </p:nvPr>
        </p:nvSpPr>
        <p:spPr>
          <a:xfrm>
            <a:off x="2400726" y="7014228"/>
            <a:ext cx="10441160" cy="1189757"/>
          </a:xfrm>
          <a:prstGeom prst="rect">
            <a:avLst/>
          </a:prstGeom>
        </p:spPr>
        <p:txBody>
          <a:bodyPr/>
          <a:lstStyle>
            <a:lvl1pPr algn="l">
              <a:lnSpc>
                <a:spcPts val="9000"/>
              </a:lnSpc>
              <a:defRPr sz="8000" baseline="0">
                <a:solidFill>
                  <a:schemeClr val="bg1"/>
                </a:solidFill>
                <a:latin typeface="+mj-lt"/>
              </a:defRPr>
            </a:lvl1pPr>
          </a:lstStyle>
          <a:p>
            <a:r>
              <a:rPr lang="en-US" altLang="ja-JP" dirty="0"/>
              <a:t>TITLE HERE</a:t>
            </a:r>
            <a:endParaRPr lang="en-US" dirty="0"/>
          </a:p>
        </p:txBody>
      </p:sp>
      <p:sp>
        <p:nvSpPr>
          <p:cNvPr id="7" name="サブタイトル 2"/>
          <p:cNvSpPr>
            <a:spLocks noGrp="1"/>
          </p:cNvSpPr>
          <p:nvPr>
            <p:ph type="subTitle" idx="1" hasCustomPrompt="1"/>
          </p:nvPr>
        </p:nvSpPr>
        <p:spPr>
          <a:xfrm>
            <a:off x="2414801" y="7987961"/>
            <a:ext cx="10441160" cy="785311"/>
          </a:xfrm>
          <a:prstGeom prst="rect">
            <a:avLst/>
          </a:prstGeom>
        </p:spPr>
        <p:txBody>
          <a:bodyPr/>
          <a:lstStyle>
            <a:lvl1pPr marL="0" indent="0" algn="l">
              <a:buNone/>
              <a:defRPr sz="36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16" name="コンテンツ プレースホルダー 11"/>
          <p:cNvSpPr>
            <a:spLocks noGrp="1"/>
          </p:cNvSpPr>
          <p:nvPr>
            <p:ph sz="quarter" idx="13" hasCustomPrompt="1"/>
          </p:nvPr>
        </p:nvSpPr>
        <p:spPr>
          <a:xfrm rot="18000000">
            <a:off x="10815025" y="7409542"/>
            <a:ext cx="5265660" cy="914400"/>
          </a:xfrm>
          <a:blipFill>
            <a:blip r:embed="rId3"/>
            <a:stretch>
              <a:fillRect/>
            </a:stretch>
          </a:blipFill>
        </p:spPr>
        <p:txBody>
          <a:bodyPr/>
          <a:lstStyle/>
          <a:p>
            <a:pPr lvl="0"/>
            <a:r>
              <a:rPr lang="en-US" dirty="0"/>
              <a:t> </a:t>
            </a:r>
          </a:p>
        </p:txBody>
      </p:sp>
      <p:sp>
        <p:nvSpPr>
          <p:cNvPr id="12" name="コンテンツ プレースホルダー 11"/>
          <p:cNvSpPr>
            <a:spLocks noGrp="1"/>
          </p:cNvSpPr>
          <p:nvPr>
            <p:ph sz="quarter" idx="11" hasCustomPrompt="1"/>
          </p:nvPr>
        </p:nvSpPr>
        <p:spPr>
          <a:xfrm rot="7200000">
            <a:off x="-562239" y="7216682"/>
            <a:ext cx="5265660" cy="914400"/>
          </a:xfrm>
          <a:blipFill>
            <a:blip r:embed="rId3"/>
            <a:stretch>
              <a:fillRect/>
            </a:stretch>
          </a:blipFill>
        </p:spPr>
        <p:txBody>
          <a:bodyPr/>
          <a:lstStyle/>
          <a:p>
            <a:pPr lvl="0"/>
            <a:r>
              <a:rPr lang="en-US" dirty="0"/>
              <a:t> </a:t>
            </a:r>
          </a:p>
        </p:txBody>
      </p:sp>
    </p:spTree>
    <p:extLst>
      <p:ext uri="{BB962C8B-B14F-4D97-AF65-F5344CB8AC3E}">
        <p14:creationId xmlns:p14="http://schemas.microsoft.com/office/powerpoint/2010/main" val="301930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bg/>
                                          </p:spTgt>
                                        </p:tgtEl>
                                        <p:attrNameLst>
                                          <p:attrName>style.visibility</p:attrName>
                                        </p:attrNameLst>
                                      </p:cBhvr>
                                      <p:to>
                                        <p:strVal val="visible"/>
                                      </p:to>
                                    </p:set>
                                    <p:animEffect transition="in" filter="fade">
                                      <p:cBhvr>
                                        <p:cTn id="11" dur="500"/>
                                        <p:tgtEl>
                                          <p:spTgt spid="12">
                                            <p:bg/>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barn(outVertical)">
                                      <p:cBhvr>
                                        <p:cTn id="18" dur="500"/>
                                        <p:tgtEl>
                                          <p:spTgt spid="6">
                                            <p:bg/>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barn(outVertical)">
                                      <p:cBhvr>
                                        <p:cTn id="21" dur="500"/>
                                        <p:tgtEl>
                                          <p:spTgt spid="6">
                                            <p:txEl>
                                              <p:pRg st="0" end="0"/>
                                            </p:txEl>
                                          </p:spTgt>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6">
                                            <p:bg/>
                                          </p:spTgt>
                                        </p:tgtEl>
                                        <p:attrNameLst>
                                          <p:attrName>style.visibility</p:attrName>
                                        </p:attrNameLst>
                                      </p:cBhvr>
                                      <p:to>
                                        <p:strVal val="visible"/>
                                      </p:to>
                                    </p:set>
                                    <p:animEffect transition="in" filter="fade">
                                      <p:cBhvr>
                                        <p:cTn id="30" dur="500"/>
                                        <p:tgtEl>
                                          <p:spTgt spid="16">
                                            <p:bg/>
                                          </p:spTgt>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fade">
                                      <p:cBhvr>
                                        <p:cTn id="3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build="p" animBg="1">
        <p:tmplLst>
          <p:tmpl>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P spid="2" grpId="0"/>
      <p:bldP spid="7" grpId="0" build="p">
        <p:tmplLst>
          <p:tmpl lvl="1">
            <p:tnLst>
              <p:par>
                <p:cTn presetID="10"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6" grpId="0" build="p" animBg="1">
        <p:tmplLst>
          <p:tmpl>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75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animBg="1">
        <p:tmplLst>
          <p:tmpl>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5" name="図プレースホルダー 4"/>
          <p:cNvSpPr>
            <a:spLocks noGrp="1"/>
          </p:cNvSpPr>
          <p:nvPr>
            <p:ph type="pic" sz="quarter" idx="10" hasCustomPrompt="1"/>
          </p:nvPr>
        </p:nvSpPr>
        <p:spPr>
          <a:xfrm>
            <a:off x="1398959" y="1975148"/>
            <a:ext cx="15822084" cy="5256584"/>
          </a:xfrm>
          <a:custGeom>
            <a:avLst/>
            <a:gdLst>
              <a:gd name="connsiteX0" fmla="*/ 0 w 10009112"/>
              <a:gd name="connsiteY0" fmla="*/ 0 h 5256584"/>
              <a:gd name="connsiteX1" fmla="*/ 10009112 w 10009112"/>
              <a:gd name="connsiteY1" fmla="*/ 0 h 5256584"/>
              <a:gd name="connsiteX2" fmla="*/ 10009112 w 10009112"/>
              <a:gd name="connsiteY2" fmla="*/ 5256584 h 5256584"/>
              <a:gd name="connsiteX3" fmla="*/ 0 w 10009112"/>
              <a:gd name="connsiteY3" fmla="*/ 5256584 h 5256584"/>
              <a:gd name="connsiteX4" fmla="*/ 0 w 10009112"/>
              <a:gd name="connsiteY4" fmla="*/ 0 h 5256584"/>
              <a:gd name="connsiteX0" fmla="*/ 2834640 w 12843752"/>
              <a:gd name="connsiteY0" fmla="*/ 0 h 5256584"/>
              <a:gd name="connsiteX1" fmla="*/ 12843752 w 12843752"/>
              <a:gd name="connsiteY1" fmla="*/ 0 h 5256584"/>
              <a:gd name="connsiteX2" fmla="*/ 12843752 w 12843752"/>
              <a:gd name="connsiteY2" fmla="*/ 5256584 h 5256584"/>
              <a:gd name="connsiteX3" fmla="*/ 0 w 12843752"/>
              <a:gd name="connsiteY3" fmla="*/ 5256584 h 5256584"/>
              <a:gd name="connsiteX4" fmla="*/ 2834640 w 12843752"/>
              <a:gd name="connsiteY4" fmla="*/ 0 h 5256584"/>
              <a:gd name="connsiteX0" fmla="*/ 2834640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34640 w 15717581"/>
              <a:gd name="connsiteY4" fmla="*/ 0 h 5256584"/>
              <a:gd name="connsiteX0" fmla="*/ 2886891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86891 w 15717581"/>
              <a:gd name="connsiteY4" fmla="*/ 0 h 5256584"/>
              <a:gd name="connsiteX0" fmla="*/ 2886891 w 15717581"/>
              <a:gd name="connsiteY0" fmla="*/ 0 h 5256584"/>
              <a:gd name="connsiteX1" fmla="*/ 15717581 w 15717581"/>
              <a:gd name="connsiteY1" fmla="*/ 0 h 5256584"/>
              <a:gd name="connsiteX2" fmla="*/ 12817627 w 15717581"/>
              <a:gd name="connsiteY2" fmla="*/ 5256584 h 5256584"/>
              <a:gd name="connsiteX3" fmla="*/ 0 w 15717581"/>
              <a:gd name="connsiteY3" fmla="*/ 5256584 h 5256584"/>
              <a:gd name="connsiteX4" fmla="*/ 2886891 w 15717581"/>
              <a:gd name="connsiteY4" fmla="*/ 0 h 5256584"/>
              <a:gd name="connsiteX0" fmla="*/ 2899954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899954 w 15730644"/>
              <a:gd name="connsiteY4" fmla="*/ 0 h 5256584"/>
              <a:gd name="connsiteX0" fmla="*/ 2978331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978331 w 15730644"/>
              <a:gd name="connsiteY4" fmla="*/ 0 h 5256584"/>
              <a:gd name="connsiteX0" fmla="*/ 3004457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3004457 w 15730644"/>
              <a:gd name="connsiteY4" fmla="*/ 0 h 5256584"/>
              <a:gd name="connsiteX0" fmla="*/ 3004457 w 15822084"/>
              <a:gd name="connsiteY0" fmla="*/ 0 h 5256584"/>
              <a:gd name="connsiteX1" fmla="*/ 15822084 w 15822084"/>
              <a:gd name="connsiteY1" fmla="*/ 13062 h 5256584"/>
              <a:gd name="connsiteX2" fmla="*/ 12830690 w 15822084"/>
              <a:gd name="connsiteY2" fmla="*/ 5256584 h 5256584"/>
              <a:gd name="connsiteX3" fmla="*/ 0 w 15822084"/>
              <a:gd name="connsiteY3" fmla="*/ 5256584 h 5256584"/>
              <a:gd name="connsiteX4" fmla="*/ 3004457 w 15822084"/>
              <a:gd name="connsiteY4" fmla="*/ 0 h 525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2084" h="5256584">
                <a:moveTo>
                  <a:pt x="3004457" y="0"/>
                </a:moveTo>
                <a:lnTo>
                  <a:pt x="15822084" y="13062"/>
                </a:lnTo>
                <a:lnTo>
                  <a:pt x="12830690" y="5256584"/>
                </a:lnTo>
                <a:lnTo>
                  <a:pt x="0" y="5256584"/>
                </a:lnTo>
                <a:lnTo>
                  <a:pt x="3004457" y="0"/>
                </a:lnTo>
                <a:close/>
              </a:path>
            </a:pathLst>
          </a:custGeom>
          <a:solidFill>
            <a:schemeClr val="bg1">
              <a:alpha val="10000"/>
            </a:schemeClr>
          </a:solidFill>
          <a:effectLst>
            <a:innerShdw blurRad="114300">
              <a:prstClr val="black"/>
            </a:innerShdw>
          </a:effectLst>
        </p:spPr>
        <p:txBody>
          <a:bodyPr/>
          <a:lstStyle>
            <a:lvl1pPr>
              <a:defRPr/>
            </a:lvl1pPr>
          </a:lstStyle>
          <a:p>
            <a:r>
              <a:rPr lang="en-US" dirty="0"/>
              <a:t>                                        Add Image</a:t>
            </a:r>
          </a:p>
        </p:txBody>
      </p:sp>
      <p:sp>
        <p:nvSpPr>
          <p:cNvPr id="7" name="コンテンツ プレースホルダー 11"/>
          <p:cNvSpPr>
            <a:spLocks noGrp="1"/>
          </p:cNvSpPr>
          <p:nvPr>
            <p:ph sz="quarter" idx="11" hasCustomPrompt="1"/>
          </p:nvPr>
        </p:nvSpPr>
        <p:spPr>
          <a:xfrm rot="7178603">
            <a:off x="-1836000" y="4609078"/>
            <a:ext cx="9741225" cy="914400"/>
          </a:xfrm>
          <a:blipFill>
            <a:blip r:embed="rId2"/>
            <a:stretch>
              <a:fillRect/>
            </a:stretch>
          </a:blipFill>
        </p:spPr>
        <p:txBody>
          <a:bodyPr/>
          <a:lstStyle/>
          <a:p>
            <a:pPr lvl="0"/>
            <a:r>
              <a:rPr lang="en-US" dirty="0"/>
              <a:t> </a:t>
            </a:r>
          </a:p>
        </p:txBody>
      </p:sp>
      <p:sp>
        <p:nvSpPr>
          <p:cNvPr id="8" name="コンテンツ プレースホルダー 11"/>
          <p:cNvSpPr>
            <a:spLocks noGrp="1"/>
          </p:cNvSpPr>
          <p:nvPr>
            <p:ph sz="quarter" idx="12" hasCustomPrompt="1"/>
          </p:nvPr>
        </p:nvSpPr>
        <p:spPr>
          <a:xfrm rot="17978603">
            <a:off x="10656000" y="3816988"/>
            <a:ext cx="9741225" cy="914400"/>
          </a:xfrm>
          <a:blipFill>
            <a:blip r:embed="rId2"/>
            <a:stretch>
              <a:fillRect/>
            </a:stretch>
          </a:blipFill>
        </p:spPr>
        <p:txBody>
          <a:bodyPr/>
          <a:lstStyle/>
          <a:p>
            <a:pPr lvl="0"/>
            <a:r>
              <a:rPr lang="en-US" dirty="0"/>
              <a:t> </a:t>
            </a:r>
          </a:p>
        </p:txBody>
      </p:sp>
      <p:sp>
        <p:nvSpPr>
          <p:cNvPr id="9" name="タイトル 1"/>
          <p:cNvSpPr>
            <a:spLocks noGrp="1"/>
          </p:cNvSpPr>
          <p:nvPr>
            <p:ph type="ctrTitle" hasCustomPrompt="1"/>
          </p:nvPr>
        </p:nvSpPr>
        <p:spPr>
          <a:xfrm>
            <a:off x="2302446" y="7742565"/>
            <a:ext cx="10441160" cy="936104"/>
          </a:xfrm>
          <a:prstGeom prst="rect">
            <a:avLst/>
          </a:prstGeom>
        </p:spPr>
        <p:txBody>
          <a:bodyPr anchor="t"/>
          <a:lstStyle>
            <a:lvl1pPr algn="l">
              <a:lnSpc>
                <a:spcPts val="7000"/>
              </a:lnSpc>
              <a:defRPr sz="8000" baseline="0">
                <a:solidFill>
                  <a:schemeClr val="bg1"/>
                </a:solidFill>
                <a:latin typeface="+mj-lt"/>
              </a:defRPr>
            </a:lvl1pPr>
          </a:lstStyle>
          <a:p>
            <a:r>
              <a:rPr lang="en-US" altLang="ja-JP" dirty="0"/>
              <a:t>TEXT HERE</a:t>
            </a:r>
            <a:endParaRPr lang="en-US" dirty="0"/>
          </a:p>
        </p:txBody>
      </p:sp>
      <p:sp>
        <p:nvSpPr>
          <p:cNvPr id="11" name="サブタイトル 2"/>
          <p:cNvSpPr>
            <a:spLocks noGrp="1"/>
          </p:cNvSpPr>
          <p:nvPr>
            <p:ph type="subTitle" idx="1" hasCustomPrompt="1"/>
          </p:nvPr>
        </p:nvSpPr>
        <p:spPr>
          <a:xfrm>
            <a:off x="2302446" y="8606661"/>
            <a:ext cx="10441160" cy="1001335"/>
          </a:xfrm>
          <a:prstGeom prst="rect">
            <a:avLst/>
          </a:prstGeom>
        </p:spPr>
        <p:txBody>
          <a:bodyPr>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Text Here</a:t>
            </a:r>
            <a:endParaRPr lang="en-US" dirty="0"/>
          </a:p>
        </p:txBody>
      </p:sp>
    </p:spTree>
    <p:extLst>
      <p:ext uri="{BB962C8B-B14F-4D97-AF65-F5344CB8AC3E}">
        <p14:creationId xmlns:p14="http://schemas.microsoft.com/office/powerpoint/2010/main" val="14907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2000"/>
                            </p:stCondLst>
                            <p:childTnLst>
                              <p:par>
                                <p:cTn id="24" presetID="2" presetClass="entr" presetSubtype="9" decel="100000" fill="hold" grpId="0" nodeType="afterEffect">
                                  <p:stCondLst>
                                    <p:cond delay="0"/>
                                  </p:stCondLst>
                                  <p:iterate type="wd">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ig Image with Text">
    <p:spTree>
      <p:nvGrpSpPr>
        <p:cNvPr id="1" name=""/>
        <p:cNvGrpSpPr/>
        <p:nvPr/>
      </p:nvGrpSpPr>
      <p:grpSpPr>
        <a:xfrm>
          <a:off x="0" y="0"/>
          <a:ext cx="0" cy="0"/>
          <a:chOff x="0" y="0"/>
          <a:chExt cx="0" cy="0"/>
        </a:xfrm>
      </p:grpSpPr>
      <p:sp>
        <p:nvSpPr>
          <p:cNvPr id="5" name="図プレースホルダー 4"/>
          <p:cNvSpPr>
            <a:spLocks noGrp="1"/>
          </p:cNvSpPr>
          <p:nvPr>
            <p:ph type="pic" sz="quarter" idx="10" hasCustomPrompt="1"/>
          </p:nvPr>
        </p:nvSpPr>
        <p:spPr>
          <a:xfrm>
            <a:off x="1398959" y="1975148"/>
            <a:ext cx="18463684" cy="5256584"/>
          </a:xfrm>
          <a:custGeom>
            <a:avLst/>
            <a:gdLst>
              <a:gd name="connsiteX0" fmla="*/ 0 w 10009112"/>
              <a:gd name="connsiteY0" fmla="*/ 0 h 5256584"/>
              <a:gd name="connsiteX1" fmla="*/ 10009112 w 10009112"/>
              <a:gd name="connsiteY1" fmla="*/ 0 h 5256584"/>
              <a:gd name="connsiteX2" fmla="*/ 10009112 w 10009112"/>
              <a:gd name="connsiteY2" fmla="*/ 5256584 h 5256584"/>
              <a:gd name="connsiteX3" fmla="*/ 0 w 10009112"/>
              <a:gd name="connsiteY3" fmla="*/ 5256584 h 5256584"/>
              <a:gd name="connsiteX4" fmla="*/ 0 w 10009112"/>
              <a:gd name="connsiteY4" fmla="*/ 0 h 5256584"/>
              <a:gd name="connsiteX0" fmla="*/ 2834640 w 12843752"/>
              <a:gd name="connsiteY0" fmla="*/ 0 h 5256584"/>
              <a:gd name="connsiteX1" fmla="*/ 12843752 w 12843752"/>
              <a:gd name="connsiteY1" fmla="*/ 0 h 5256584"/>
              <a:gd name="connsiteX2" fmla="*/ 12843752 w 12843752"/>
              <a:gd name="connsiteY2" fmla="*/ 5256584 h 5256584"/>
              <a:gd name="connsiteX3" fmla="*/ 0 w 12843752"/>
              <a:gd name="connsiteY3" fmla="*/ 5256584 h 5256584"/>
              <a:gd name="connsiteX4" fmla="*/ 2834640 w 12843752"/>
              <a:gd name="connsiteY4" fmla="*/ 0 h 5256584"/>
              <a:gd name="connsiteX0" fmla="*/ 2834640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34640 w 15717581"/>
              <a:gd name="connsiteY4" fmla="*/ 0 h 5256584"/>
              <a:gd name="connsiteX0" fmla="*/ 2886891 w 15717581"/>
              <a:gd name="connsiteY0" fmla="*/ 0 h 5256584"/>
              <a:gd name="connsiteX1" fmla="*/ 15717581 w 15717581"/>
              <a:gd name="connsiteY1" fmla="*/ 0 h 5256584"/>
              <a:gd name="connsiteX2" fmla="*/ 12843752 w 15717581"/>
              <a:gd name="connsiteY2" fmla="*/ 5256584 h 5256584"/>
              <a:gd name="connsiteX3" fmla="*/ 0 w 15717581"/>
              <a:gd name="connsiteY3" fmla="*/ 5256584 h 5256584"/>
              <a:gd name="connsiteX4" fmla="*/ 2886891 w 15717581"/>
              <a:gd name="connsiteY4" fmla="*/ 0 h 5256584"/>
              <a:gd name="connsiteX0" fmla="*/ 2886891 w 15717581"/>
              <a:gd name="connsiteY0" fmla="*/ 0 h 5256584"/>
              <a:gd name="connsiteX1" fmla="*/ 15717581 w 15717581"/>
              <a:gd name="connsiteY1" fmla="*/ 0 h 5256584"/>
              <a:gd name="connsiteX2" fmla="*/ 12817627 w 15717581"/>
              <a:gd name="connsiteY2" fmla="*/ 5256584 h 5256584"/>
              <a:gd name="connsiteX3" fmla="*/ 0 w 15717581"/>
              <a:gd name="connsiteY3" fmla="*/ 5256584 h 5256584"/>
              <a:gd name="connsiteX4" fmla="*/ 2886891 w 15717581"/>
              <a:gd name="connsiteY4" fmla="*/ 0 h 5256584"/>
              <a:gd name="connsiteX0" fmla="*/ 2899954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899954 w 15730644"/>
              <a:gd name="connsiteY4" fmla="*/ 0 h 5256584"/>
              <a:gd name="connsiteX0" fmla="*/ 2978331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2978331 w 15730644"/>
              <a:gd name="connsiteY4" fmla="*/ 0 h 5256584"/>
              <a:gd name="connsiteX0" fmla="*/ 3004457 w 15730644"/>
              <a:gd name="connsiteY0" fmla="*/ 0 h 5256584"/>
              <a:gd name="connsiteX1" fmla="*/ 15730644 w 15730644"/>
              <a:gd name="connsiteY1" fmla="*/ 0 h 5256584"/>
              <a:gd name="connsiteX2" fmla="*/ 12830690 w 15730644"/>
              <a:gd name="connsiteY2" fmla="*/ 5256584 h 5256584"/>
              <a:gd name="connsiteX3" fmla="*/ 0 w 15730644"/>
              <a:gd name="connsiteY3" fmla="*/ 5256584 h 5256584"/>
              <a:gd name="connsiteX4" fmla="*/ 3004457 w 15730644"/>
              <a:gd name="connsiteY4" fmla="*/ 0 h 5256584"/>
              <a:gd name="connsiteX0" fmla="*/ 3004457 w 15822084"/>
              <a:gd name="connsiteY0" fmla="*/ 0 h 5256584"/>
              <a:gd name="connsiteX1" fmla="*/ 15822084 w 15822084"/>
              <a:gd name="connsiteY1" fmla="*/ 13062 h 5256584"/>
              <a:gd name="connsiteX2" fmla="*/ 12830690 w 15822084"/>
              <a:gd name="connsiteY2" fmla="*/ 5256584 h 5256584"/>
              <a:gd name="connsiteX3" fmla="*/ 0 w 15822084"/>
              <a:gd name="connsiteY3" fmla="*/ 5256584 h 5256584"/>
              <a:gd name="connsiteX4" fmla="*/ 3004457 w 15822084"/>
              <a:gd name="connsiteY4" fmla="*/ 0 h 5256584"/>
              <a:gd name="connsiteX0" fmla="*/ 3004457 w 18463684"/>
              <a:gd name="connsiteY0" fmla="*/ 0 h 5256584"/>
              <a:gd name="connsiteX1" fmla="*/ 18463684 w 18463684"/>
              <a:gd name="connsiteY1" fmla="*/ 362 h 5256584"/>
              <a:gd name="connsiteX2" fmla="*/ 12830690 w 18463684"/>
              <a:gd name="connsiteY2" fmla="*/ 5256584 h 5256584"/>
              <a:gd name="connsiteX3" fmla="*/ 0 w 18463684"/>
              <a:gd name="connsiteY3" fmla="*/ 5256584 h 5256584"/>
              <a:gd name="connsiteX4" fmla="*/ 3004457 w 18463684"/>
              <a:gd name="connsiteY4" fmla="*/ 0 h 5256584"/>
              <a:gd name="connsiteX0" fmla="*/ 3004457 w 18463684"/>
              <a:gd name="connsiteY0" fmla="*/ 0 h 5256584"/>
              <a:gd name="connsiteX1" fmla="*/ 18463684 w 18463684"/>
              <a:gd name="connsiteY1" fmla="*/ 362 h 5256584"/>
              <a:gd name="connsiteX2" fmla="*/ 15459590 w 18463684"/>
              <a:gd name="connsiteY2" fmla="*/ 5256584 h 5256584"/>
              <a:gd name="connsiteX3" fmla="*/ 0 w 18463684"/>
              <a:gd name="connsiteY3" fmla="*/ 5256584 h 5256584"/>
              <a:gd name="connsiteX4" fmla="*/ 3004457 w 18463684"/>
              <a:gd name="connsiteY4" fmla="*/ 0 h 525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3684" h="5256584">
                <a:moveTo>
                  <a:pt x="3004457" y="0"/>
                </a:moveTo>
                <a:lnTo>
                  <a:pt x="18463684" y="362"/>
                </a:lnTo>
                <a:lnTo>
                  <a:pt x="15459590" y="5256584"/>
                </a:lnTo>
                <a:lnTo>
                  <a:pt x="0" y="5256584"/>
                </a:lnTo>
                <a:lnTo>
                  <a:pt x="3004457" y="0"/>
                </a:lnTo>
                <a:close/>
              </a:path>
            </a:pathLst>
          </a:custGeom>
          <a:solidFill>
            <a:schemeClr val="bg1">
              <a:alpha val="10000"/>
            </a:schemeClr>
          </a:solidFill>
        </p:spPr>
        <p:txBody>
          <a:bodyPr/>
          <a:lstStyle>
            <a:lvl1pPr>
              <a:defRPr/>
            </a:lvl1pPr>
          </a:lstStyle>
          <a:p>
            <a:r>
              <a:rPr lang="en-US" dirty="0"/>
              <a:t>                                        Add Image</a:t>
            </a:r>
          </a:p>
        </p:txBody>
      </p:sp>
      <p:sp>
        <p:nvSpPr>
          <p:cNvPr id="7" name="コンテンツ プレースホルダー 11"/>
          <p:cNvSpPr>
            <a:spLocks noGrp="1"/>
          </p:cNvSpPr>
          <p:nvPr>
            <p:ph sz="quarter" idx="11" hasCustomPrompt="1"/>
          </p:nvPr>
        </p:nvSpPr>
        <p:spPr>
          <a:xfrm rot="7178603">
            <a:off x="-1836000" y="4609078"/>
            <a:ext cx="9741225" cy="914400"/>
          </a:xfrm>
          <a:blipFill>
            <a:blip r:embed="rId2"/>
            <a:stretch>
              <a:fillRect/>
            </a:stretch>
          </a:blipFill>
        </p:spPr>
        <p:txBody>
          <a:bodyPr/>
          <a:lstStyle/>
          <a:p>
            <a:pPr lvl="0"/>
            <a:r>
              <a:rPr lang="en-US" dirty="0"/>
              <a:t> </a:t>
            </a:r>
          </a:p>
        </p:txBody>
      </p:sp>
      <p:sp>
        <p:nvSpPr>
          <p:cNvPr id="8" name="コンテンツ プレースホルダー 11"/>
          <p:cNvSpPr>
            <a:spLocks noGrp="1"/>
          </p:cNvSpPr>
          <p:nvPr>
            <p:ph sz="quarter" idx="12" hasCustomPrompt="1"/>
          </p:nvPr>
        </p:nvSpPr>
        <p:spPr>
          <a:xfrm rot="17978603">
            <a:off x="13271648" y="3816988"/>
            <a:ext cx="9741225" cy="914400"/>
          </a:xfrm>
          <a:blipFill>
            <a:blip r:embed="rId2"/>
            <a:stretch>
              <a:fillRect/>
            </a:stretch>
          </a:blipFill>
        </p:spPr>
        <p:txBody>
          <a:bodyPr/>
          <a:lstStyle/>
          <a:p>
            <a:pPr lvl="0"/>
            <a:r>
              <a:rPr lang="en-US" dirty="0"/>
              <a:t> </a:t>
            </a:r>
          </a:p>
        </p:txBody>
      </p:sp>
      <p:sp>
        <p:nvSpPr>
          <p:cNvPr id="9" name="タイトル 1"/>
          <p:cNvSpPr>
            <a:spLocks noGrp="1"/>
          </p:cNvSpPr>
          <p:nvPr>
            <p:ph type="ctrTitle" hasCustomPrompt="1"/>
          </p:nvPr>
        </p:nvSpPr>
        <p:spPr>
          <a:xfrm>
            <a:off x="2302446" y="7742565"/>
            <a:ext cx="10441160" cy="936104"/>
          </a:xfrm>
          <a:prstGeom prst="rect">
            <a:avLst/>
          </a:prstGeom>
        </p:spPr>
        <p:txBody>
          <a:bodyPr anchor="t"/>
          <a:lstStyle>
            <a:lvl1pPr algn="l">
              <a:lnSpc>
                <a:spcPts val="7000"/>
              </a:lnSpc>
              <a:defRPr sz="8000" baseline="0">
                <a:solidFill>
                  <a:schemeClr val="bg1"/>
                </a:solidFill>
                <a:latin typeface="+mj-lt"/>
              </a:defRPr>
            </a:lvl1pPr>
          </a:lstStyle>
          <a:p>
            <a:r>
              <a:rPr lang="en-US" altLang="ja-JP" dirty="0"/>
              <a:t>TEXT HERE</a:t>
            </a:r>
            <a:endParaRPr lang="en-US" dirty="0"/>
          </a:p>
        </p:txBody>
      </p:sp>
      <p:sp>
        <p:nvSpPr>
          <p:cNvPr id="11" name="サブタイトル 2"/>
          <p:cNvSpPr>
            <a:spLocks noGrp="1"/>
          </p:cNvSpPr>
          <p:nvPr>
            <p:ph type="subTitle" idx="1" hasCustomPrompt="1"/>
          </p:nvPr>
        </p:nvSpPr>
        <p:spPr>
          <a:xfrm>
            <a:off x="2302446" y="8606661"/>
            <a:ext cx="10441160" cy="1001335"/>
          </a:xfrm>
          <a:prstGeom prst="rect">
            <a:avLst/>
          </a:prstGeom>
        </p:spPr>
        <p:txBody>
          <a:bodyPr>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Text Here</a:t>
            </a:r>
            <a:endParaRPr lang="en-US" dirty="0"/>
          </a:p>
        </p:txBody>
      </p:sp>
    </p:spTree>
    <p:extLst>
      <p:ext uri="{BB962C8B-B14F-4D97-AF65-F5344CB8AC3E}">
        <p14:creationId xmlns:p14="http://schemas.microsoft.com/office/powerpoint/2010/main" val="5927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Effect transition="in" filter="fade">
                                      <p:cBhvr>
                                        <p:cTn id="18" dur="500"/>
                                        <p:tgtEl>
                                          <p:spTgt spid="8">
                                            <p:bg/>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par>
                          <p:cTn id="23" fill="hold">
                            <p:stCondLst>
                              <p:cond delay="2000"/>
                            </p:stCondLst>
                            <p:childTnLst>
                              <p:par>
                                <p:cTn id="24" presetID="2" presetClass="entr" presetSubtype="9" decel="100000" fill="hold" grpId="0" nodeType="afterEffect">
                                  <p:stCondLst>
                                    <p:cond delay="0"/>
                                  </p:stCondLst>
                                  <p:iterate type="wd">
                                    <p:tmPct val="10000"/>
                                  </p:iterate>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par>
                                <p:cTn id="28" presetID="2" presetClass="entr" presetSubtype="2" decel="100000" fill="hold" grpId="0" nodeType="withEffect">
                                  <p:stCondLst>
                                    <p:cond delay="25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tmplLst>
          <p:tmpl>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8" grpId="0" build="p" animBg="1">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p:bldP spid="11" grpId="0" build="p">
        <p:tmplLst>
          <p:tmpl lvl="1">
            <p:tnLst>
              <p:par>
                <p:cTn presetID="2" presetClass="entr" presetSubtype="2" decel="100000" fill="hold" nodeType="withEffect">
                  <p:stCondLst>
                    <p:cond delay="25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Images - 4 Column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150318"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934294"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375748"/>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5" name="図プレースホルダー 8"/>
          <p:cNvSpPr>
            <a:spLocks noGrp="1"/>
          </p:cNvSpPr>
          <p:nvPr>
            <p:ph type="pic" sz="quarter" idx="19" hasCustomPrompt="1"/>
          </p:nvPr>
        </p:nvSpPr>
        <p:spPr>
          <a:xfrm>
            <a:off x="5326782"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テキスト プレースホルダー 11"/>
          <p:cNvSpPr>
            <a:spLocks noGrp="1"/>
          </p:cNvSpPr>
          <p:nvPr>
            <p:ph type="body" sz="quarter" idx="20" hasCustomPrompt="1"/>
          </p:nvPr>
        </p:nvSpPr>
        <p:spPr>
          <a:xfrm>
            <a:off x="5110758"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27" name="テキスト プレースホルダー 11"/>
          <p:cNvSpPr>
            <a:spLocks noGrp="1"/>
          </p:cNvSpPr>
          <p:nvPr>
            <p:ph type="body" sz="quarter" idx="21" hasCustomPrompt="1"/>
          </p:nvPr>
        </p:nvSpPr>
        <p:spPr>
          <a:xfrm>
            <a:off x="5110758" y="7375748"/>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28" name="図プレースホルダー 8"/>
          <p:cNvSpPr>
            <a:spLocks noGrp="1"/>
          </p:cNvSpPr>
          <p:nvPr>
            <p:ph type="pic" sz="quarter" idx="22" hasCustomPrompt="1"/>
          </p:nvPr>
        </p:nvSpPr>
        <p:spPr>
          <a:xfrm>
            <a:off x="9503246"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9" name="テキスト プレースホルダー 11"/>
          <p:cNvSpPr>
            <a:spLocks noGrp="1"/>
          </p:cNvSpPr>
          <p:nvPr>
            <p:ph type="body" sz="quarter" idx="23" hasCustomPrompt="1"/>
          </p:nvPr>
        </p:nvSpPr>
        <p:spPr>
          <a:xfrm>
            <a:off x="9287222"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24" hasCustomPrompt="1"/>
          </p:nvPr>
        </p:nvSpPr>
        <p:spPr>
          <a:xfrm>
            <a:off x="9287222" y="7375748"/>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1" name="図プレースホルダー 8"/>
          <p:cNvSpPr>
            <a:spLocks noGrp="1"/>
          </p:cNvSpPr>
          <p:nvPr>
            <p:ph type="pic" sz="quarter" idx="25" hasCustomPrompt="1"/>
          </p:nvPr>
        </p:nvSpPr>
        <p:spPr>
          <a:xfrm>
            <a:off x="13679710"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2" name="テキスト プレースホルダー 11"/>
          <p:cNvSpPr>
            <a:spLocks noGrp="1"/>
          </p:cNvSpPr>
          <p:nvPr>
            <p:ph type="body" sz="quarter" idx="26" hasCustomPrompt="1"/>
          </p:nvPr>
        </p:nvSpPr>
        <p:spPr>
          <a:xfrm>
            <a:off x="13463686"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27" hasCustomPrompt="1"/>
          </p:nvPr>
        </p:nvSpPr>
        <p:spPr>
          <a:xfrm>
            <a:off x="13463686" y="7375748"/>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167739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decel="100000" fill="hold" grpId="0" nodeType="withEffect">
                                  <p:stCondLst>
                                    <p:cond delay="500"/>
                                  </p:stCondLst>
                                  <p:childTnLst>
                                    <p:set>
                                      <p:cBhvr>
                                        <p:cTn id="21" dur="1" fill="hold">
                                          <p:stCondLst>
                                            <p:cond delay="0"/>
                                          </p:stCondLst>
                                        </p:cTn>
                                        <p:tgtEl>
                                          <p:spTgt spid="13">
                                            <p:txEl>
                                              <p:pRg st="0" end="0"/>
                                            </p:txEl>
                                          </p:spTgt>
                                        </p:tgtEl>
                                        <p:attrNameLst>
                                          <p:attrName>style.visibility</p:attrName>
                                        </p:attrNameLst>
                                      </p:cBhvr>
                                      <p:to>
                                        <p:strVal val="visible"/>
                                      </p:to>
                                    </p:set>
                                    <p:anim calcmode="lin" valueType="num">
                                      <p:cBhvr additive="base">
                                        <p:cTn id="2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 calcmode="lin" valueType="num">
                                      <p:cBhvr>
                                        <p:cTn id="29" dur="500" fill="hold"/>
                                        <p:tgtEl>
                                          <p:spTgt spid="25"/>
                                        </p:tgtEl>
                                        <p:attrNameLst>
                                          <p:attrName>style.rotation</p:attrName>
                                        </p:attrNameLst>
                                      </p:cBhvr>
                                      <p:tavLst>
                                        <p:tav tm="0">
                                          <p:val>
                                            <p:fltVal val="360"/>
                                          </p:val>
                                        </p:tav>
                                        <p:tav tm="100000">
                                          <p:val>
                                            <p:fltVal val="0"/>
                                          </p:val>
                                        </p:tav>
                                      </p:tavLst>
                                    </p:anim>
                                    <p:animEffect transition="in" filter="fade">
                                      <p:cBhvr>
                                        <p:cTn id="30" dur="500"/>
                                        <p:tgtEl>
                                          <p:spTgt spid="25"/>
                                        </p:tgtEl>
                                      </p:cBhvr>
                                    </p:animEffect>
                                  </p:childTnLst>
                                </p:cTn>
                              </p:par>
                            </p:childTnLst>
                          </p:cTn>
                        </p:par>
                        <p:par>
                          <p:cTn id="31" fill="hold">
                            <p:stCondLst>
                              <p:cond delay="2500"/>
                            </p:stCondLst>
                            <p:childTnLst>
                              <p:par>
                                <p:cTn id="32" presetID="2" presetClass="entr" presetSubtype="4" decel="100000" fill="hold" grpId="0" nodeType="afterEffect">
                                  <p:stCondLst>
                                    <p:cond delay="250"/>
                                  </p:stCondLst>
                                  <p:childTnLst>
                                    <p:set>
                                      <p:cBhvr>
                                        <p:cTn id="33" dur="1" fill="hold">
                                          <p:stCondLst>
                                            <p:cond delay="0"/>
                                          </p:stCondLst>
                                        </p:cTn>
                                        <p:tgtEl>
                                          <p:spTgt spid="26">
                                            <p:txEl>
                                              <p:pRg st="0" end="0"/>
                                            </p:txEl>
                                          </p:spTgt>
                                        </p:tgtEl>
                                        <p:attrNameLst>
                                          <p:attrName>style.visibility</p:attrName>
                                        </p:attrNameLst>
                                      </p:cBhvr>
                                      <p:to>
                                        <p:strVal val="visible"/>
                                      </p:to>
                                    </p:set>
                                    <p:anim calcmode="lin" valueType="num">
                                      <p:cBhvr additive="base">
                                        <p:cTn id="34"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500"/>
                                  </p:stCondLst>
                                  <p:childTnLst>
                                    <p:set>
                                      <p:cBhvr>
                                        <p:cTn id="37" dur="1" fill="hold">
                                          <p:stCondLst>
                                            <p:cond delay="0"/>
                                          </p:stCondLst>
                                        </p:cTn>
                                        <p:tgtEl>
                                          <p:spTgt spid="27">
                                            <p:txEl>
                                              <p:pRg st="0" end="0"/>
                                            </p:txEl>
                                          </p:spTgt>
                                        </p:tgtEl>
                                        <p:attrNameLst>
                                          <p:attrName>style.visibility</p:attrName>
                                        </p:attrNameLst>
                                      </p:cBhvr>
                                      <p:to>
                                        <p:strVal val="visible"/>
                                      </p:to>
                                    </p:set>
                                    <p:anim calcmode="lin" valueType="num">
                                      <p:cBhvr additive="base">
                                        <p:cTn id="38"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 calcmode="lin" valueType="num">
                                      <p:cBhvr>
                                        <p:cTn id="45" dur="500" fill="hold"/>
                                        <p:tgtEl>
                                          <p:spTgt spid="28"/>
                                        </p:tgtEl>
                                        <p:attrNameLst>
                                          <p:attrName>style.rotation</p:attrName>
                                        </p:attrNameLst>
                                      </p:cBhvr>
                                      <p:tavLst>
                                        <p:tav tm="0">
                                          <p:val>
                                            <p:fltVal val="360"/>
                                          </p:val>
                                        </p:tav>
                                        <p:tav tm="100000">
                                          <p:val>
                                            <p:fltVal val="0"/>
                                          </p:val>
                                        </p:tav>
                                      </p:tavLst>
                                    </p:anim>
                                    <p:animEffect transition="in" filter="fade">
                                      <p:cBhvr>
                                        <p:cTn id="46" dur="500"/>
                                        <p:tgtEl>
                                          <p:spTgt spid="28"/>
                                        </p:tgtEl>
                                      </p:cBhvr>
                                    </p:animEffect>
                                  </p:childTnLst>
                                </p:cTn>
                              </p:par>
                            </p:childTnLst>
                          </p:cTn>
                        </p:par>
                        <p:par>
                          <p:cTn id="47" fill="hold">
                            <p:stCondLst>
                              <p:cond delay="4000"/>
                            </p:stCondLst>
                            <p:childTnLst>
                              <p:par>
                                <p:cTn id="48" presetID="2" presetClass="entr" presetSubtype="4" decel="100000" fill="hold" grpId="0" nodeType="afterEffect">
                                  <p:stCondLst>
                                    <p:cond delay="250"/>
                                  </p:stCondLst>
                                  <p:childTnLst>
                                    <p:set>
                                      <p:cBhvr>
                                        <p:cTn id="49" dur="1" fill="hold">
                                          <p:stCondLst>
                                            <p:cond delay="0"/>
                                          </p:stCondLst>
                                        </p:cTn>
                                        <p:tgtEl>
                                          <p:spTgt spid="29">
                                            <p:txEl>
                                              <p:pRg st="0" end="0"/>
                                            </p:txEl>
                                          </p:spTgt>
                                        </p:tgtEl>
                                        <p:attrNameLst>
                                          <p:attrName>style.visibility</p:attrName>
                                        </p:attrNameLst>
                                      </p:cBhvr>
                                      <p:to>
                                        <p:strVal val="visible"/>
                                      </p:to>
                                    </p:set>
                                    <p:anim calcmode="lin" valueType="num">
                                      <p:cBhvr additive="base">
                                        <p:cTn id="50"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500"/>
                                  </p:stCondLst>
                                  <p:childTnLst>
                                    <p:set>
                                      <p:cBhvr>
                                        <p:cTn id="53" dur="1" fill="hold">
                                          <p:stCondLst>
                                            <p:cond delay="0"/>
                                          </p:stCondLst>
                                        </p:cTn>
                                        <p:tgtEl>
                                          <p:spTgt spid="30">
                                            <p:txEl>
                                              <p:pRg st="0" end="0"/>
                                            </p:txEl>
                                          </p:spTgt>
                                        </p:tgtEl>
                                        <p:attrNameLst>
                                          <p:attrName>style.visibility</p:attrName>
                                        </p:attrNameLst>
                                      </p:cBhvr>
                                      <p:to>
                                        <p:strVal val="visible"/>
                                      </p:to>
                                    </p:set>
                                    <p:anim calcmode="lin" valueType="num">
                                      <p:cBhvr additive="base">
                                        <p:cTn id="54"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56" fill="hold">
                            <p:stCondLst>
                              <p:cond delay="5000"/>
                            </p:stCondLst>
                            <p:childTnLst>
                              <p:par>
                                <p:cTn id="57" presetID="49" presetClass="entr" presetSubtype="0" decel="10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500" fill="hold"/>
                                        <p:tgtEl>
                                          <p:spTgt spid="31"/>
                                        </p:tgtEl>
                                        <p:attrNameLst>
                                          <p:attrName>ppt_w</p:attrName>
                                        </p:attrNameLst>
                                      </p:cBhvr>
                                      <p:tavLst>
                                        <p:tav tm="0">
                                          <p:val>
                                            <p:fltVal val="0"/>
                                          </p:val>
                                        </p:tav>
                                        <p:tav tm="100000">
                                          <p:val>
                                            <p:strVal val="#ppt_w"/>
                                          </p:val>
                                        </p:tav>
                                      </p:tavLst>
                                    </p:anim>
                                    <p:anim calcmode="lin" valueType="num">
                                      <p:cBhvr>
                                        <p:cTn id="60" dur="500" fill="hold"/>
                                        <p:tgtEl>
                                          <p:spTgt spid="31"/>
                                        </p:tgtEl>
                                        <p:attrNameLst>
                                          <p:attrName>ppt_h</p:attrName>
                                        </p:attrNameLst>
                                      </p:cBhvr>
                                      <p:tavLst>
                                        <p:tav tm="0">
                                          <p:val>
                                            <p:fltVal val="0"/>
                                          </p:val>
                                        </p:tav>
                                        <p:tav tm="100000">
                                          <p:val>
                                            <p:strVal val="#ppt_h"/>
                                          </p:val>
                                        </p:tav>
                                      </p:tavLst>
                                    </p:anim>
                                    <p:anim calcmode="lin" valueType="num">
                                      <p:cBhvr>
                                        <p:cTn id="61" dur="500" fill="hold"/>
                                        <p:tgtEl>
                                          <p:spTgt spid="31"/>
                                        </p:tgtEl>
                                        <p:attrNameLst>
                                          <p:attrName>style.rotation</p:attrName>
                                        </p:attrNameLst>
                                      </p:cBhvr>
                                      <p:tavLst>
                                        <p:tav tm="0">
                                          <p:val>
                                            <p:fltVal val="360"/>
                                          </p:val>
                                        </p:tav>
                                        <p:tav tm="100000">
                                          <p:val>
                                            <p:fltVal val="0"/>
                                          </p:val>
                                        </p:tav>
                                      </p:tavLst>
                                    </p:anim>
                                    <p:animEffect transition="in" filter="fade">
                                      <p:cBhvr>
                                        <p:cTn id="62" dur="500"/>
                                        <p:tgtEl>
                                          <p:spTgt spid="31"/>
                                        </p:tgtEl>
                                      </p:cBhvr>
                                    </p:animEffect>
                                  </p:childTnLst>
                                </p:cTn>
                              </p:par>
                            </p:childTnLst>
                          </p:cTn>
                        </p:par>
                        <p:par>
                          <p:cTn id="63" fill="hold">
                            <p:stCondLst>
                              <p:cond delay="5500"/>
                            </p:stCondLst>
                            <p:childTnLst>
                              <p:par>
                                <p:cTn id="64" presetID="2" presetClass="entr" presetSubtype="4" decel="100000" fill="hold" grpId="0" nodeType="afterEffect">
                                  <p:stCondLst>
                                    <p:cond delay="250"/>
                                  </p:stCondLst>
                                  <p:childTnLst>
                                    <p:set>
                                      <p:cBhvr>
                                        <p:cTn id="65" dur="1" fill="hold">
                                          <p:stCondLst>
                                            <p:cond delay="0"/>
                                          </p:stCondLst>
                                        </p:cTn>
                                        <p:tgtEl>
                                          <p:spTgt spid="32">
                                            <p:txEl>
                                              <p:pRg st="0" end="0"/>
                                            </p:txEl>
                                          </p:spTgt>
                                        </p:tgtEl>
                                        <p:attrNameLst>
                                          <p:attrName>style.visibility</p:attrName>
                                        </p:attrNameLst>
                                      </p:cBhvr>
                                      <p:to>
                                        <p:strVal val="visible"/>
                                      </p:to>
                                    </p:set>
                                    <p:anim calcmode="lin" valueType="num">
                                      <p:cBhvr additive="base">
                                        <p:cTn id="66"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decel="100000" fill="hold" grpId="0" nodeType="withEffect">
                                  <p:stCondLst>
                                    <p:cond delay="500"/>
                                  </p:stCondLst>
                                  <p:childTnLst>
                                    <p:set>
                                      <p:cBhvr>
                                        <p:cTn id="69" dur="1" fill="hold">
                                          <p:stCondLst>
                                            <p:cond delay="0"/>
                                          </p:stCondLst>
                                        </p:cTn>
                                        <p:tgtEl>
                                          <p:spTgt spid="33">
                                            <p:txEl>
                                              <p:pRg st="0" end="0"/>
                                            </p:txEl>
                                          </p:spTgt>
                                        </p:tgtEl>
                                        <p:attrNameLst>
                                          <p:attrName>style.visibility</p:attrName>
                                        </p:attrNameLst>
                                      </p:cBhvr>
                                      <p:to>
                                        <p:strVal val="visible"/>
                                      </p:to>
                                    </p:set>
                                    <p:anim calcmode="lin" valueType="num">
                                      <p:cBhvr additive="base">
                                        <p:cTn id="70"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5" grpId="0" animBg="1"/>
      <p:bldP spid="26" grpId="0" build="p">
        <p:tmplLst>
          <p:tmpl lvl="1">
            <p:tnLst>
              <p:par>
                <p:cTn presetID="2" presetClass="entr" presetSubtype="4" decel="100000" fill="hold" nodeType="afterEffect">
                  <p:stCondLst>
                    <p:cond delay="25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ppt_x"/>
                          </p:val>
                        </p:tav>
                        <p:tav tm="100000">
                          <p:val>
                            <p:strVal val="#ppt_x"/>
                          </p:val>
                        </p:tav>
                      </p:tavLst>
                    </p:anim>
                    <p:anim calcmode="lin" valueType="num">
                      <p:cBhvr additive="base">
                        <p:cTn dur="500" fill="hold"/>
                        <p:tgtEl>
                          <p:spTgt spid="26"/>
                        </p:tgtEl>
                        <p:attrNameLst>
                          <p:attrName>ppt_y</p:attrName>
                        </p:attrNameLst>
                      </p:cBhvr>
                      <p:tavLst>
                        <p:tav tm="0">
                          <p:val>
                            <p:strVal val="1+#ppt_h/2"/>
                          </p:val>
                        </p:tav>
                        <p:tav tm="100000">
                          <p:val>
                            <p:strVal val="#ppt_y"/>
                          </p:val>
                        </p:tav>
                      </p:tavLst>
                    </p:anim>
                  </p:childTnLst>
                </p:cTn>
              </p:par>
            </p:tnLst>
          </p:tmpl>
        </p:tmplLst>
      </p:bldP>
      <p:bldP spid="27" grpId="0" build="p">
        <p:tmplLst>
          <p:tmpl lvl="1">
            <p:tnLst>
              <p:par>
                <p:cTn presetID="2" presetClass="entr" presetSubtype="4" decel="100000" fill="hold" nodeType="withEffect">
                  <p:stCondLst>
                    <p:cond delay="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animBg="1"/>
      <p:bldP spid="29" grpId="0" build="p">
        <p:tmplLst>
          <p:tmpl lvl="1">
            <p:tnLst>
              <p:par>
                <p:cTn presetID="2" presetClass="entr" presetSubtype="4" decel="100000" fill="hold" nodeType="afterEffect">
                  <p:stCondLst>
                    <p:cond delay="25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decel="100000" fill="hold" nodeType="withEffect">
                  <p:stCondLst>
                    <p:cond delay="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animBg="1"/>
      <p:bldP spid="32" grpId="0" build="p">
        <p:tmplLst>
          <p:tmpl lvl="1">
            <p:tnLst>
              <p:par>
                <p:cTn presetID="2" presetClass="entr" presetSubtype="4" decel="100000" fill="hold" nodeType="afterEffect">
                  <p:stCondLst>
                    <p:cond delay="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3" grpId="0" build="p">
        <p:tmplLst>
          <p:tmpl lvl="1">
            <p:tnLst>
              <p:par>
                <p:cTn presetID="2" presetClass="entr" presetSubtype="4" decel="100000" fill="hold" nodeType="withEffect">
                  <p:stCondLst>
                    <p:cond delay="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Lst>
  </p:timing>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nly Title and text">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862286" y="2335188"/>
            <a:ext cx="7704063" cy="5976664"/>
          </a:xfrm>
          <a:prstGeom prst="rect">
            <a:avLst/>
          </a:prstGeom>
        </p:spPr>
        <p:txBody>
          <a:bodyPr anchor="ctr"/>
          <a:lstStyle>
            <a:lvl1pPr algn="r">
              <a:lnSpc>
                <a:spcPts val="10000"/>
              </a:lnSpc>
              <a:defRPr sz="12000" baseline="0">
                <a:solidFill>
                  <a:schemeClr val="bg1"/>
                </a:solidFill>
                <a:latin typeface="+mj-lt"/>
              </a:defRPr>
            </a:lvl1pPr>
          </a:lstStyle>
          <a:p>
            <a:r>
              <a:rPr lang="en-US" altLang="ja-JP" dirty="0"/>
              <a:t>TEXT HERE</a:t>
            </a:r>
            <a:endParaRPr lang="en-US" dirty="0"/>
          </a:p>
        </p:txBody>
      </p:sp>
      <p:sp>
        <p:nvSpPr>
          <p:cNvPr id="3" name="サブタイトル 2"/>
          <p:cNvSpPr>
            <a:spLocks noGrp="1"/>
          </p:cNvSpPr>
          <p:nvPr>
            <p:ph type="subTitle" idx="1" hasCustomPrompt="1"/>
          </p:nvPr>
        </p:nvSpPr>
        <p:spPr>
          <a:xfrm>
            <a:off x="8782372" y="3415308"/>
            <a:ext cx="8209706" cy="3456384"/>
          </a:xfrm>
          <a:prstGeom prst="rect">
            <a:avLst/>
          </a:prstGeom>
        </p:spPr>
        <p:txBody>
          <a:bodyPr anchor="ctr">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Text Here</a:t>
            </a:r>
            <a:endParaRPr lang="en-US" dirty="0"/>
          </a:p>
        </p:txBody>
      </p:sp>
    </p:spTree>
    <p:extLst>
      <p:ext uri="{BB962C8B-B14F-4D97-AF65-F5344CB8AC3E}">
        <p14:creationId xmlns:p14="http://schemas.microsoft.com/office/powerpoint/2010/main" val="146819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2" presetClass="entr" presetSubtype="2" decel="10000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2" decel="10000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718270" y="2119164"/>
            <a:ext cx="16633848" cy="5976664"/>
          </a:xfrm>
          <a:prstGeom prst="rect">
            <a:avLst/>
          </a:prstGeom>
        </p:spPr>
        <p:txBody>
          <a:bodyPr anchor="ctr"/>
          <a:lstStyle>
            <a:lvl1pPr algn="ctr">
              <a:lnSpc>
                <a:spcPct val="100000"/>
              </a:lnSpc>
              <a:defRPr sz="3600" baseline="0">
                <a:solidFill>
                  <a:schemeClr val="bg1"/>
                </a:solidFill>
                <a:latin typeface="+mn-lt"/>
              </a:defRPr>
            </a:lvl1pPr>
          </a:lstStyle>
          <a:p>
            <a:r>
              <a:rPr lang="en-US" altLang="ja-JP" dirty="0"/>
              <a:t>Text Here</a:t>
            </a:r>
            <a:br>
              <a:rPr lang="en-US" altLang="ja-JP" dirty="0"/>
            </a:br>
            <a:r>
              <a:rPr lang="en-US" altLang="ja-JP" dirty="0"/>
              <a:t>Text Here</a:t>
            </a:r>
            <a:endParaRPr lang="en-US" dirty="0"/>
          </a:p>
        </p:txBody>
      </p:sp>
    </p:spTree>
    <p:extLst>
      <p:ext uri="{BB962C8B-B14F-4D97-AF65-F5344CB8AC3E}">
        <p14:creationId xmlns:p14="http://schemas.microsoft.com/office/powerpoint/2010/main" val="26577785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Image - Big Text">
    <p:spTree>
      <p:nvGrpSpPr>
        <p:cNvPr id="1" name=""/>
        <p:cNvGrpSpPr/>
        <p:nvPr/>
      </p:nvGrpSpPr>
      <p:grpSpPr>
        <a:xfrm>
          <a:off x="0" y="0"/>
          <a:ext cx="0" cy="0"/>
          <a:chOff x="0" y="0"/>
          <a:chExt cx="0" cy="0"/>
        </a:xfrm>
      </p:grpSpPr>
      <p:sp>
        <p:nvSpPr>
          <p:cNvPr id="3" name="タイトル 1"/>
          <p:cNvSpPr>
            <a:spLocks noGrp="1"/>
          </p:cNvSpPr>
          <p:nvPr>
            <p:ph type="ctrTitle" hasCustomPrompt="1"/>
          </p:nvPr>
        </p:nvSpPr>
        <p:spPr>
          <a:xfrm>
            <a:off x="7198990" y="1831132"/>
            <a:ext cx="10441160" cy="3600400"/>
          </a:xfrm>
          <a:prstGeom prst="rect">
            <a:avLst/>
          </a:prstGeom>
        </p:spPr>
        <p:txBody>
          <a:bodyPr anchor="b"/>
          <a:lstStyle>
            <a:lvl1pPr algn="l">
              <a:lnSpc>
                <a:spcPts val="11000"/>
              </a:lnSpc>
              <a:defRPr sz="12000" baseline="0">
                <a:solidFill>
                  <a:schemeClr val="bg1"/>
                </a:solidFill>
                <a:latin typeface="+mj-lt"/>
              </a:defRPr>
            </a:lvl1pPr>
          </a:lstStyle>
          <a:p>
            <a:r>
              <a:rPr lang="en-US" altLang="ja-JP" dirty="0"/>
              <a:t>TEXT HERE</a:t>
            </a:r>
            <a:endParaRPr lang="en-US" dirty="0"/>
          </a:p>
        </p:txBody>
      </p:sp>
      <p:sp>
        <p:nvSpPr>
          <p:cNvPr id="4" name="サブタイトル 2"/>
          <p:cNvSpPr>
            <a:spLocks noGrp="1"/>
          </p:cNvSpPr>
          <p:nvPr>
            <p:ph type="subTitle" idx="1" hasCustomPrompt="1"/>
          </p:nvPr>
        </p:nvSpPr>
        <p:spPr>
          <a:xfrm>
            <a:off x="7198990" y="5431532"/>
            <a:ext cx="10441160" cy="3456384"/>
          </a:xfrm>
          <a:prstGeom prst="rect">
            <a:avLst/>
          </a:prstGeom>
        </p:spPr>
        <p:txBody>
          <a:bodyPr anchor="t">
            <a:normAutofit/>
          </a:bodyPr>
          <a:lstStyle>
            <a:lvl1pPr marL="0" indent="0" algn="l">
              <a:buNone/>
              <a:defRPr sz="2400" baseline="0">
                <a:solidFill>
                  <a:schemeClr val="bg1"/>
                </a:solidFill>
                <a:latin typeface="+mn-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Text Here</a:t>
            </a:r>
            <a:endParaRPr lang="en-US" dirty="0"/>
          </a:p>
        </p:txBody>
      </p:sp>
      <p:sp>
        <p:nvSpPr>
          <p:cNvPr id="6" name="図プレースホルダー 5"/>
          <p:cNvSpPr>
            <a:spLocks noGrp="1"/>
          </p:cNvSpPr>
          <p:nvPr>
            <p:ph type="pic" sz="quarter" idx="10" hasCustomPrompt="1"/>
          </p:nvPr>
        </p:nvSpPr>
        <p:spPr>
          <a:xfrm>
            <a:off x="0" y="0"/>
            <a:ext cx="6838950" cy="10287000"/>
          </a:xfrm>
        </p:spPr>
        <p:txBody>
          <a:bodyPr/>
          <a:lstStyle>
            <a:lvl1pPr>
              <a:defRPr/>
            </a:lvl1pPr>
          </a:lstStyle>
          <a:p>
            <a:r>
              <a:rPr lang="en-US" dirty="0"/>
              <a:t>Add Image Here</a:t>
            </a:r>
          </a:p>
        </p:txBody>
      </p:sp>
    </p:spTree>
    <p:extLst>
      <p:ext uri="{BB962C8B-B14F-4D97-AF65-F5344CB8AC3E}">
        <p14:creationId xmlns:p14="http://schemas.microsoft.com/office/powerpoint/2010/main" val="202633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50"/>
                            </p:stCondLst>
                            <p:childTnLst>
                              <p:par>
                                <p:cTn id="10" presetID="2" presetClass="entr" presetSubtype="2" decel="10000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50"/>
                            </p:stCondLst>
                            <p:childTnLst>
                              <p:par>
                                <p:cTn id="15" presetID="10"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p:bldP spid="6"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a:t>Add Image</a:t>
            </a:r>
          </a:p>
        </p:txBody>
      </p:sp>
    </p:spTree>
    <p:extLst>
      <p:ext uri="{BB962C8B-B14F-4D97-AF65-F5344CB8AC3E}">
        <p14:creationId xmlns:p14="http://schemas.microsoft.com/office/powerpoint/2010/main" val="282009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Screen Image - Circle">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a:t>Add Image</a:t>
            </a:r>
          </a:p>
        </p:txBody>
      </p:sp>
      <p:sp>
        <p:nvSpPr>
          <p:cNvPr id="4" name="テキスト プレースホルダー 3"/>
          <p:cNvSpPr>
            <a:spLocks noGrp="1"/>
          </p:cNvSpPr>
          <p:nvPr>
            <p:ph type="body" sz="quarter" idx="11" hasCustomPrompt="1"/>
          </p:nvPr>
        </p:nvSpPr>
        <p:spPr>
          <a:xfrm>
            <a:off x="790278" y="4207396"/>
            <a:ext cx="5400600" cy="5400600"/>
          </a:xfrm>
          <a:prstGeom prst="ellipse">
            <a:avLst/>
          </a:prstGeom>
          <a:blipFill dpi="0" rotWithShape="1">
            <a:blip r:embed="rId2"/>
            <a:srcRect/>
            <a:tile tx="0" ty="0" sx="100000" sy="100000" flip="none" algn="tl"/>
          </a:blipFill>
          <a:effectLst>
            <a:innerShdw blurRad="114300">
              <a:prstClr val="black"/>
            </a:innerShdw>
          </a:effectLst>
        </p:spPr>
        <p:txBody>
          <a:bodyPr wrap="none" anchor="ctr">
            <a:normAutofit/>
          </a:bodyPr>
          <a:lstStyle>
            <a:lvl1pPr algn="ctr">
              <a:defRPr sz="7200" baseline="0">
                <a:solidFill>
                  <a:schemeClr val="tx1">
                    <a:alpha val="80000"/>
                  </a:schemeClr>
                </a:solidFill>
                <a:latin typeface="Bebas Neue Regular" pitchFamily="50" charset="0"/>
              </a:defRPr>
            </a:lvl1pPr>
          </a:lstStyle>
          <a:p>
            <a:pPr lvl="0"/>
            <a:r>
              <a:rPr lang="en-US" altLang="ja-JP" dirty="0"/>
              <a:t>Text Here</a:t>
            </a:r>
            <a:endParaRPr lang="ja-JP" altLang="en-US" dirty="0"/>
          </a:p>
        </p:txBody>
      </p:sp>
      <p:sp>
        <p:nvSpPr>
          <p:cNvPr id="6" name="図プレースホルダー 5"/>
          <p:cNvSpPr>
            <a:spLocks noGrp="1"/>
          </p:cNvSpPr>
          <p:nvPr>
            <p:ph type="pic" sz="quarter" idx="12" hasCustomPrompt="1"/>
          </p:nvPr>
        </p:nvSpPr>
        <p:spPr>
          <a:xfrm>
            <a:off x="2806800" y="4927476"/>
            <a:ext cx="1439862" cy="1439862"/>
          </a:xfrm>
        </p:spPr>
        <p:txBody>
          <a:bodyPr/>
          <a:lstStyle>
            <a:lvl1pPr>
              <a:defRPr/>
            </a:lvl1pPr>
          </a:lstStyle>
          <a:p>
            <a:r>
              <a:rPr lang="en-US" dirty="0"/>
              <a:t>Icon</a:t>
            </a:r>
          </a:p>
        </p:txBody>
      </p:sp>
      <p:sp>
        <p:nvSpPr>
          <p:cNvPr id="8" name="テキスト プレースホルダー 7"/>
          <p:cNvSpPr>
            <a:spLocks noGrp="1"/>
          </p:cNvSpPr>
          <p:nvPr>
            <p:ph type="body" sz="quarter" idx="13" hasCustomPrompt="1"/>
          </p:nvPr>
        </p:nvSpPr>
        <p:spPr>
          <a:xfrm>
            <a:off x="1006303" y="7447756"/>
            <a:ext cx="4896544" cy="576263"/>
          </a:xfrm>
        </p:spPr>
        <p:txBody>
          <a:bodyPr>
            <a:noAutofit/>
          </a:bodyPr>
          <a:lstStyle>
            <a:lvl1pPr algn="ctr">
              <a:defRPr sz="3200" baseline="0">
                <a:solidFill>
                  <a:schemeClr val="accent1"/>
                </a:solidFill>
                <a:latin typeface="Bebas Neue Regular" pitchFamily="50" charset="0"/>
              </a:defRPr>
            </a:lvl1pPr>
          </a:lstStyle>
          <a:p>
            <a:pPr lvl="0"/>
            <a:r>
              <a:rPr lang="en-US" dirty="0"/>
              <a:t>TEXT HERE</a:t>
            </a:r>
          </a:p>
        </p:txBody>
      </p:sp>
    </p:spTree>
    <p:extLst>
      <p:ext uri="{BB962C8B-B14F-4D97-AF65-F5344CB8AC3E}">
        <p14:creationId xmlns:p14="http://schemas.microsoft.com/office/powerpoint/2010/main" val="1543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bg/>
                                          </p:spTgt>
                                        </p:tgtEl>
                                        <p:attrNameLst>
                                          <p:attrName>style.visibility</p:attrName>
                                        </p:attrNameLst>
                                      </p:cBhvr>
                                      <p:to>
                                        <p:strVal val="visible"/>
                                      </p:to>
                                    </p:set>
                                    <p:anim calcmode="lin" valueType="num">
                                      <p:cBhvr>
                                        <p:cTn id="11" dur="500" fill="hold"/>
                                        <p:tgtEl>
                                          <p:spTgt spid="4">
                                            <p:bg/>
                                          </p:spTgt>
                                        </p:tgtEl>
                                        <p:attrNameLst>
                                          <p:attrName>ppt_w</p:attrName>
                                        </p:attrNameLst>
                                      </p:cBhvr>
                                      <p:tavLst>
                                        <p:tav tm="0">
                                          <p:val>
                                            <p:fltVal val="0"/>
                                          </p:val>
                                        </p:tav>
                                        <p:tav tm="100000">
                                          <p:val>
                                            <p:strVal val="#ppt_w"/>
                                          </p:val>
                                        </p:tav>
                                      </p:tavLst>
                                    </p:anim>
                                    <p:anim calcmode="lin" valueType="num">
                                      <p:cBhvr>
                                        <p:cTn id="12" dur="500" fill="hold"/>
                                        <p:tgtEl>
                                          <p:spTgt spid="4">
                                            <p:bg/>
                                          </p:spTgt>
                                        </p:tgtEl>
                                        <p:attrNameLst>
                                          <p:attrName>ppt_h</p:attrName>
                                        </p:attrNameLst>
                                      </p:cBhvr>
                                      <p:tavLst>
                                        <p:tav tm="0">
                                          <p:val>
                                            <p:fltVal val="0"/>
                                          </p:val>
                                        </p:tav>
                                        <p:tav tm="100000">
                                          <p:val>
                                            <p:strVal val="#ppt_h"/>
                                          </p:val>
                                        </p:tav>
                                      </p:tavLst>
                                    </p:anim>
                                    <p:animEffect transition="in" filter="fade">
                                      <p:cBhvr>
                                        <p:cTn id="13" dur="500"/>
                                        <p:tgtEl>
                                          <p:spTgt spid="4">
                                            <p:bg/>
                                          </p:spTgt>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000"/>
                            </p:stCondLst>
                            <p:childTnLst>
                              <p:par>
                                <p:cTn id="20" presetID="10" presetClass="entr" presetSubtype="0" fill="hold" grpId="0" nodeType="afterEffect">
                                  <p:stCondLst>
                                    <p:cond delay="25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allAtOnce" animBg="1">
        <p:tmplLst>
          <p:tmpl>
            <p:tnLst>
              <p:par>
                <p:cTn presetID="53" presetClass="entr" presetSubtype="16" fill="hold" nodeType="after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 lvl="1">
            <p:tnLst>
              <p:par>
                <p:cTn presetID="53" presetClass="entr" presetSubtype="16"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ppt_w</p:attrName>
                        </p:attrNameLst>
                      </p:cBhvr>
                      <p:tavLst>
                        <p:tav tm="0">
                          <p:val>
                            <p:fltVal val="0"/>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animEffect transition="in" filter="fade">
                      <p:cBhvr>
                        <p:cTn dur="500"/>
                        <p:tgtEl>
                          <p:spTgt spid="4"/>
                        </p:tgtEl>
                      </p:cBhvr>
                    </p:animEffect>
                  </p:childTnLst>
                </p:cTn>
              </p:par>
            </p:tnLst>
          </p:tmpl>
        </p:tmplLst>
      </p:bldP>
      <p:bldP spid="6" grpId="0"/>
      <p:bldP spid="8" grpId="0" build="p">
        <p:tmplLst>
          <p:tmpl lvl="1">
            <p:tnLst>
              <p:par>
                <p:cTn presetID="10" presetClass="entr" presetSubtype="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Screen Image - Simple Text">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a:t>Add Image</a:t>
            </a:r>
          </a:p>
        </p:txBody>
      </p:sp>
      <p:sp>
        <p:nvSpPr>
          <p:cNvPr id="8" name="テキスト プレースホルダー 7"/>
          <p:cNvSpPr>
            <a:spLocks noGrp="1"/>
          </p:cNvSpPr>
          <p:nvPr>
            <p:ph type="body" sz="quarter" idx="13" hasCustomPrompt="1"/>
          </p:nvPr>
        </p:nvSpPr>
        <p:spPr>
          <a:xfrm>
            <a:off x="502245" y="7951812"/>
            <a:ext cx="8640167" cy="2016224"/>
          </a:xfrm>
        </p:spPr>
        <p:txBody>
          <a:bodyPr anchor="b">
            <a:noAutofit/>
          </a:bodyPr>
          <a:lstStyle>
            <a:lvl1pPr algn="l">
              <a:lnSpc>
                <a:spcPts val="8000"/>
              </a:lnSpc>
              <a:defRPr sz="8000" baseline="0">
                <a:solidFill>
                  <a:schemeClr val="bg1"/>
                </a:solidFill>
                <a:latin typeface="Bebas Neue Regular" pitchFamily="50" charset="0"/>
              </a:defRPr>
            </a:lvl1pPr>
          </a:lstStyle>
          <a:p>
            <a:pPr lvl="0"/>
            <a:r>
              <a:rPr lang="en-US" dirty="0"/>
              <a:t>TEXT HERE</a:t>
            </a:r>
            <a:br>
              <a:rPr lang="en-US" dirty="0"/>
            </a:br>
            <a:r>
              <a:rPr lang="en-US" dirty="0"/>
              <a:t>TEXT HERE</a:t>
            </a:r>
          </a:p>
        </p:txBody>
      </p:sp>
    </p:spTree>
    <p:extLst>
      <p:ext uri="{BB962C8B-B14F-4D97-AF65-F5344CB8AC3E}">
        <p14:creationId xmlns:p14="http://schemas.microsoft.com/office/powerpoint/2010/main" val="96427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ull Screen Image - Text">
    <p:spTree>
      <p:nvGrpSpPr>
        <p:cNvPr id="1" name=""/>
        <p:cNvGrpSpPr/>
        <p:nvPr/>
      </p:nvGrpSpPr>
      <p:grpSpPr>
        <a:xfrm>
          <a:off x="0" y="0"/>
          <a:ext cx="0" cy="0"/>
          <a:chOff x="0" y="0"/>
          <a:chExt cx="0" cy="0"/>
        </a:xfrm>
      </p:grpSpPr>
      <p:sp>
        <p:nvSpPr>
          <p:cNvPr id="3" name="図プレースホルダー 2"/>
          <p:cNvSpPr>
            <a:spLocks noGrp="1"/>
          </p:cNvSpPr>
          <p:nvPr>
            <p:ph type="pic" sz="quarter" idx="10" hasCustomPrompt="1"/>
          </p:nvPr>
        </p:nvSpPr>
        <p:spPr>
          <a:xfrm>
            <a:off x="0" y="0"/>
            <a:ext cx="18286413" cy="10287000"/>
          </a:xfrm>
        </p:spPr>
        <p:txBody>
          <a:bodyPr/>
          <a:lstStyle>
            <a:lvl1pPr>
              <a:defRPr/>
            </a:lvl1pPr>
          </a:lstStyle>
          <a:p>
            <a:r>
              <a:rPr lang="en-US" dirty="0"/>
              <a:t>Add Image</a:t>
            </a:r>
          </a:p>
        </p:txBody>
      </p:sp>
      <p:sp>
        <p:nvSpPr>
          <p:cNvPr id="4" name="テキスト プレースホルダー 3"/>
          <p:cNvSpPr>
            <a:spLocks noGrp="1"/>
          </p:cNvSpPr>
          <p:nvPr>
            <p:ph type="body" sz="quarter" idx="14" hasCustomPrompt="1"/>
          </p:nvPr>
        </p:nvSpPr>
        <p:spPr>
          <a:xfrm>
            <a:off x="862286" y="4207396"/>
            <a:ext cx="16561840" cy="1728192"/>
          </a:xfrm>
        </p:spPr>
        <p:txBody>
          <a:bodyPr anchor="ctr">
            <a:noAutofit/>
          </a:bodyPr>
          <a:lstStyle>
            <a:lvl1pPr algn="ctr">
              <a:defRPr sz="9600">
                <a:latin typeface="Bebas Neue Regular" pitchFamily="50" charset="0"/>
              </a:defRPr>
            </a:lvl1pPr>
          </a:lstStyle>
          <a:p>
            <a:pPr lvl="0"/>
            <a:r>
              <a:rPr lang="en-US" altLang="ja-JP" dirty="0"/>
              <a:t>TEXT HERE</a:t>
            </a:r>
            <a:endParaRPr lang="en-US" dirty="0"/>
          </a:p>
        </p:txBody>
      </p:sp>
    </p:spTree>
    <p:extLst>
      <p:ext uri="{BB962C8B-B14F-4D97-AF65-F5344CB8AC3E}">
        <p14:creationId xmlns:p14="http://schemas.microsoft.com/office/powerpoint/2010/main" val="20570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 presetClass="entr" presetSubtype="3" decel="100000" fill="hold" grpId="0" nodeType="withEffect">
                                  <p:stCondLst>
                                    <p:cond delay="250"/>
                                  </p:stCondLst>
                                  <p:iterate type="lt">
                                    <p:tmPct val="10000"/>
                                  </p:iterate>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1"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3" decel="100000" fill="hold" nodeType="withEffect">
                  <p:stCondLst>
                    <p:cond delay="250"/>
                  </p:stCondLst>
                  <p:iterate type="lt">
                    <p:tmPct val="10000"/>
                  </p:iterate>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1+#ppt_w/2"/>
                          </p:val>
                        </p:tav>
                        <p:tav tm="100000">
                          <p:val>
                            <p:strVal val="#ppt_x"/>
                          </p:val>
                        </p:tav>
                      </p:tavLst>
                    </p:anim>
                    <p:anim calcmode="lin" valueType="num">
                      <p:cBhvr additive="base">
                        <p:cTn dur="500" fill="hold"/>
                        <p:tgtEl>
                          <p:spTgt spid="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32282" y="2171701"/>
            <a:ext cx="13237338" cy="4994372"/>
          </a:xfrm>
        </p:spPr>
        <p:txBody>
          <a:bodyPr anchor="b"/>
          <a:lstStyle>
            <a:lvl1pPr>
              <a:defRPr sz="1079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32282" y="7166070"/>
            <a:ext cx="13237338" cy="1292130"/>
          </a:xfrm>
        </p:spPr>
        <p:txBody>
          <a:bodyPr anchor="t"/>
          <a:lstStyle>
            <a:lvl1pPr marL="0" indent="0" algn="l">
              <a:buNone/>
              <a:defRPr cap="all">
                <a:solidFill>
                  <a:schemeClr val="bg2">
                    <a:lumMod val="40000"/>
                    <a:lumOff val="60000"/>
                  </a:schemeClr>
                </a:solidFill>
              </a:defRPr>
            </a:lvl1pPr>
            <a:lvl2pPr marL="685754" indent="0" algn="ctr">
              <a:buNone/>
              <a:defRPr>
                <a:solidFill>
                  <a:schemeClr val="tx1">
                    <a:tint val="75000"/>
                  </a:schemeClr>
                </a:solidFill>
              </a:defRPr>
            </a:lvl2pPr>
            <a:lvl3pPr marL="1371509" indent="0" algn="ctr">
              <a:buNone/>
              <a:defRPr>
                <a:solidFill>
                  <a:schemeClr val="tx1">
                    <a:tint val="75000"/>
                  </a:schemeClr>
                </a:solidFill>
              </a:defRPr>
            </a:lvl3pPr>
            <a:lvl4pPr marL="2057263" indent="0" algn="ctr">
              <a:buNone/>
              <a:defRPr>
                <a:solidFill>
                  <a:schemeClr val="tx1">
                    <a:tint val="75000"/>
                  </a:schemeClr>
                </a:solidFill>
              </a:defRPr>
            </a:lvl4pPr>
            <a:lvl5pPr marL="2743017" indent="0" algn="ctr">
              <a:buNone/>
              <a:defRPr>
                <a:solidFill>
                  <a:schemeClr val="tx1">
                    <a:tint val="75000"/>
                  </a:schemeClr>
                </a:solidFill>
              </a:defRPr>
            </a:lvl5pPr>
            <a:lvl6pPr marL="3428771" indent="0" algn="ctr">
              <a:buNone/>
              <a:defRPr>
                <a:solidFill>
                  <a:schemeClr val="tx1">
                    <a:tint val="75000"/>
                  </a:schemeClr>
                </a:solidFill>
              </a:defRPr>
            </a:lvl6pPr>
            <a:lvl7pPr marL="4114526" indent="0" algn="ctr">
              <a:buNone/>
              <a:defRPr>
                <a:solidFill>
                  <a:schemeClr val="tx1">
                    <a:tint val="75000"/>
                  </a:schemeClr>
                </a:solidFill>
              </a:defRPr>
            </a:lvl7pPr>
            <a:lvl8pPr marL="4800280" indent="0" algn="ctr">
              <a:buNone/>
              <a:defRPr>
                <a:solidFill>
                  <a:schemeClr val="tx1">
                    <a:tint val="75000"/>
                  </a:schemeClr>
                </a:solidFill>
              </a:defRPr>
            </a:lvl8pPr>
            <a:lvl9pPr marL="5486034"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892487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839519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32284" y="4292600"/>
            <a:ext cx="13237337" cy="2873471"/>
          </a:xfrm>
        </p:spPr>
        <p:txBody>
          <a:bodyPr anchor="b"/>
          <a:lstStyle>
            <a:lvl1pPr algn="l">
              <a:defRPr sz="6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32282" y="7166072"/>
            <a:ext cx="13237338" cy="1290600"/>
          </a:xfrm>
        </p:spPr>
        <p:txBody>
          <a:bodyPr anchor="t"/>
          <a:lstStyle>
            <a:lvl1pPr marL="0" indent="0" algn="l">
              <a:buNone/>
              <a:defRPr sz="3000" cap="all">
                <a:solidFill>
                  <a:schemeClr val="bg2">
                    <a:lumMod val="40000"/>
                    <a:lumOff val="60000"/>
                  </a:schemeClr>
                </a:solidFill>
              </a:defRPr>
            </a:lvl1pPr>
            <a:lvl2pPr marL="685754" indent="0">
              <a:buNone/>
              <a:defRPr sz="2700">
                <a:solidFill>
                  <a:schemeClr val="tx1">
                    <a:tint val="75000"/>
                  </a:schemeClr>
                </a:solidFill>
              </a:defRPr>
            </a:lvl2pPr>
            <a:lvl3pPr marL="1371509" indent="0">
              <a:buNone/>
              <a:defRPr sz="2400">
                <a:solidFill>
                  <a:schemeClr val="tx1">
                    <a:tint val="75000"/>
                  </a:schemeClr>
                </a:solidFill>
              </a:defRPr>
            </a:lvl3pPr>
            <a:lvl4pPr marL="2057263" indent="0">
              <a:buNone/>
              <a:defRPr sz="2100">
                <a:solidFill>
                  <a:schemeClr val="tx1">
                    <a:tint val="75000"/>
                  </a:schemeClr>
                </a:solidFill>
              </a:defRPr>
            </a:lvl4pPr>
            <a:lvl5pPr marL="2743017" indent="0">
              <a:buNone/>
              <a:defRPr sz="2100">
                <a:solidFill>
                  <a:schemeClr val="tx1">
                    <a:tint val="75000"/>
                  </a:schemeClr>
                </a:solidFill>
              </a:defRPr>
            </a:lvl5pPr>
            <a:lvl6pPr marL="3428771" indent="0">
              <a:buNone/>
              <a:defRPr sz="2100">
                <a:solidFill>
                  <a:schemeClr val="tx1">
                    <a:tint val="75000"/>
                  </a:schemeClr>
                </a:solidFill>
              </a:defRPr>
            </a:lvl6pPr>
            <a:lvl7pPr marL="4114526" indent="0">
              <a:buNone/>
              <a:defRPr sz="2100">
                <a:solidFill>
                  <a:schemeClr val="tx1">
                    <a:tint val="75000"/>
                  </a:schemeClr>
                </a:solidFill>
              </a:defRPr>
            </a:lvl7pPr>
            <a:lvl8pPr marL="4800280" indent="0">
              <a:buNone/>
              <a:defRPr sz="2100">
                <a:solidFill>
                  <a:schemeClr val="tx1">
                    <a:tint val="75000"/>
                  </a:schemeClr>
                </a:solidFill>
              </a:defRPr>
            </a:lvl8pPr>
            <a:lvl9pPr marL="5486034" indent="0">
              <a:buNone/>
              <a:defRPr sz="21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86619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Images - 4 Columns - Tag">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150318"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2" name="テキスト プレースホルダー 11"/>
          <p:cNvSpPr>
            <a:spLocks noGrp="1"/>
          </p:cNvSpPr>
          <p:nvPr>
            <p:ph type="body" sz="quarter" idx="14" hasCustomPrompt="1"/>
          </p:nvPr>
        </p:nvSpPr>
        <p:spPr>
          <a:xfrm>
            <a:off x="934294"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375747"/>
            <a:ext cx="3960440" cy="2088233"/>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7"/>
          <p:cNvSpPr>
            <a:spLocks noGrp="1"/>
          </p:cNvSpPr>
          <p:nvPr>
            <p:ph type="body" sz="quarter" idx="28" hasCustomPrompt="1"/>
          </p:nvPr>
        </p:nvSpPr>
        <p:spPr>
          <a:xfrm>
            <a:off x="790278" y="2335187"/>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36" name="図プレースホルダー 8"/>
          <p:cNvSpPr>
            <a:spLocks noGrp="1"/>
          </p:cNvSpPr>
          <p:nvPr>
            <p:ph type="pic" sz="quarter" idx="29" hasCustomPrompt="1"/>
          </p:nvPr>
        </p:nvSpPr>
        <p:spPr>
          <a:xfrm>
            <a:off x="5326782" y="2767236"/>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37" name="テキスト プレースホルダー 11"/>
          <p:cNvSpPr>
            <a:spLocks noGrp="1"/>
          </p:cNvSpPr>
          <p:nvPr>
            <p:ph type="body" sz="quarter" idx="30" hasCustomPrompt="1"/>
          </p:nvPr>
        </p:nvSpPr>
        <p:spPr>
          <a:xfrm>
            <a:off x="5110758" y="6727677"/>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38" name="テキスト プレースホルダー 11"/>
          <p:cNvSpPr>
            <a:spLocks noGrp="1"/>
          </p:cNvSpPr>
          <p:nvPr>
            <p:ph type="body" sz="quarter" idx="31" hasCustomPrompt="1"/>
          </p:nvPr>
        </p:nvSpPr>
        <p:spPr>
          <a:xfrm>
            <a:off x="5110758" y="7375748"/>
            <a:ext cx="3960440" cy="2088233"/>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9" name="テキスト プレースホルダー 7"/>
          <p:cNvSpPr>
            <a:spLocks noGrp="1"/>
          </p:cNvSpPr>
          <p:nvPr>
            <p:ph type="body" sz="quarter" idx="32" hasCustomPrompt="1"/>
          </p:nvPr>
        </p:nvSpPr>
        <p:spPr>
          <a:xfrm>
            <a:off x="4966742" y="2335188"/>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0" name="図プレースホルダー 8"/>
          <p:cNvSpPr>
            <a:spLocks noGrp="1"/>
          </p:cNvSpPr>
          <p:nvPr>
            <p:ph type="pic" sz="quarter" idx="33" hasCustomPrompt="1"/>
          </p:nvPr>
        </p:nvSpPr>
        <p:spPr>
          <a:xfrm>
            <a:off x="9503246" y="2767234"/>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1" name="テキスト プレースホルダー 11"/>
          <p:cNvSpPr>
            <a:spLocks noGrp="1"/>
          </p:cNvSpPr>
          <p:nvPr>
            <p:ph type="body" sz="quarter" idx="34" hasCustomPrompt="1"/>
          </p:nvPr>
        </p:nvSpPr>
        <p:spPr>
          <a:xfrm>
            <a:off x="9287222" y="6727675"/>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42" name="テキスト プレースホルダー 11"/>
          <p:cNvSpPr>
            <a:spLocks noGrp="1"/>
          </p:cNvSpPr>
          <p:nvPr>
            <p:ph type="body" sz="quarter" idx="35" hasCustomPrompt="1"/>
          </p:nvPr>
        </p:nvSpPr>
        <p:spPr>
          <a:xfrm>
            <a:off x="9287222" y="7375746"/>
            <a:ext cx="3960440" cy="2088233"/>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43" name="テキスト プレースホルダー 7"/>
          <p:cNvSpPr>
            <a:spLocks noGrp="1"/>
          </p:cNvSpPr>
          <p:nvPr>
            <p:ph type="body" sz="quarter" idx="36" hasCustomPrompt="1"/>
          </p:nvPr>
        </p:nvSpPr>
        <p:spPr>
          <a:xfrm>
            <a:off x="9143206" y="2335186"/>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
        <p:nvSpPr>
          <p:cNvPr id="44" name="図プレースホルダー 8"/>
          <p:cNvSpPr>
            <a:spLocks noGrp="1"/>
          </p:cNvSpPr>
          <p:nvPr>
            <p:ph type="pic" sz="quarter" idx="37" hasCustomPrompt="1"/>
          </p:nvPr>
        </p:nvSpPr>
        <p:spPr>
          <a:xfrm>
            <a:off x="13679710" y="2767235"/>
            <a:ext cx="3456384" cy="3456385"/>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5" name="テキスト プレースホルダー 11"/>
          <p:cNvSpPr>
            <a:spLocks noGrp="1"/>
          </p:cNvSpPr>
          <p:nvPr>
            <p:ph type="body" sz="quarter" idx="38" hasCustomPrompt="1"/>
          </p:nvPr>
        </p:nvSpPr>
        <p:spPr>
          <a:xfrm>
            <a:off x="13463686" y="6727676"/>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46" name="テキスト プレースホルダー 11"/>
          <p:cNvSpPr>
            <a:spLocks noGrp="1"/>
          </p:cNvSpPr>
          <p:nvPr>
            <p:ph type="body" sz="quarter" idx="39" hasCustomPrompt="1"/>
          </p:nvPr>
        </p:nvSpPr>
        <p:spPr>
          <a:xfrm>
            <a:off x="13463686" y="7375747"/>
            <a:ext cx="3960440" cy="2088233"/>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47" name="テキスト プレースホルダー 7"/>
          <p:cNvSpPr>
            <a:spLocks noGrp="1"/>
          </p:cNvSpPr>
          <p:nvPr>
            <p:ph type="body" sz="quarter" idx="40" hasCustomPrompt="1"/>
          </p:nvPr>
        </p:nvSpPr>
        <p:spPr>
          <a:xfrm>
            <a:off x="13319670" y="2335187"/>
            <a:ext cx="1152128" cy="1152128"/>
          </a:xfrm>
          <a:prstGeom prst="ellipse">
            <a:avLst/>
          </a:prstGeom>
          <a:blipFill dpi="0" rotWithShape="1">
            <a:blip r:embed="rId2"/>
            <a:srcRect/>
            <a:tile tx="0" ty="0" sx="100000" sy="100000" flip="none" algn="tl"/>
          </a:blipFill>
          <a:ln w="114300" cmpd="thinThick">
            <a:solidFill>
              <a:schemeClr val="bg1">
                <a:alpha val="50000"/>
              </a:schemeClr>
            </a:solidFill>
          </a:ln>
        </p:spPr>
        <p:txBody>
          <a:bodyPr wrap="none" anchor="ctr"/>
          <a:lstStyle>
            <a:lvl1pPr algn="ctr">
              <a:defRPr>
                <a:solidFill>
                  <a:schemeClr val="bg2"/>
                </a:solidFill>
                <a:latin typeface="Bebas Neue Regular" pitchFamily="50" charset="0"/>
              </a:defRPr>
            </a:lvl1pPr>
          </a:lstStyle>
          <a:p>
            <a:pPr lvl="0"/>
            <a:r>
              <a:rPr lang="en-US" dirty="0"/>
              <a:t>TEXT</a:t>
            </a:r>
          </a:p>
        </p:txBody>
      </p:sp>
    </p:spTree>
    <p:extLst>
      <p:ext uri="{BB962C8B-B14F-4D97-AF65-F5344CB8AC3E}">
        <p14:creationId xmlns:p14="http://schemas.microsoft.com/office/powerpoint/2010/main" val="182220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bg/>
                                          </p:spTgt>
                                        </p:tgtEl>
                                        <p:attrNameLst>
                                          <p:attrName>style.visibility</p:attrName>
                                        </p:attrNameLst>
                                      </p:cBhvr>
                                      <p:to>
                                        <p:strVal val="visible"/>
                                      </p:to>
                                    </p:set>
                                    <p:anim calcmode="lin" valueType="num">
                                      <p:cBhvr>
                                        <p:cTn id="11" dur="500" fill="hold"/>
                                        <p:tgtEl>
                                          <p:spTgt spid="9">
                                            <p:bg/>
                                          </p:spTgt>
                                        </p:tgtEl>
                                        <p:attrNameLst>
                                          <p:attrName>ppt_w</p:attrName>
                                        </p:attrNameLst>
                                      </p:cBhvr>
                                      <p:tavLst>
                                        <p:tav tm="0">
                                          <p:val>
                                            <p:fltVal val="0"/>
                                          </p:val>
                                        </p:tav>
                                        <p:tav tm="100000">
                                          <p:val>
                                            <p:strVal val="#ppt_w"/>
                                          </p:val>
                                        </p:tav>
                                      </p:tavLst>
                                    </p:anim>
                                    <p:anim calcmode="lin" valueType="num">
                                      <p:cBhvr>
                                        <p:cTn id="12" dur="500" fill="hold"/>
                                        <p:tgtEl>
                                          <p:spTgt spid="9">
                                            <p:bg/>
                                          </p:spTgt>
                                        </p:tgtEl>
                                        <p:attrNameLst>
                                          <p:attrName>ppt_h</p:attrName>
                                        </p:attrNameLst>
                                      </p:cBhvr>
                                      <p:tavLst>
                                        <p:tav tm="0">
                                          <p:val>
                                            <p:fltVal val="0"/>
                                          </p:val>
                                        </p:tav>
                                        <p:tav tm="100000">
                                          <p:val>
                                            <p:strVal val="#ppt_h"/>
                                          </p:val>
                                        </p:tav>
                                      </p:tavLst>
                                    </p:anim>
                                    <p:anim calcmode="lin" valueType="num">
                                      <p:cBhvr>
                                        <p:cTn id="13" dur="500" fill="hold"/>
                                        <p:tgtEl>
                                          <p:spTgt spid="9">
                                            <p:bg/>
                                          </p:spTgt>
                                        </p:tgtEl>
                                        <p:attrNameLst>
                                          <p:attrName>style.rotation</p:attrName>
                                        </p:attrNameLst>
                                      </p:cBhvr>
                                      <p:tavLst>
                                        <p:tav tm="0">
                                          <p:val>
                                            <p:fltVal val="360"/>
                                          </p:val>
                                        </p:tav>
                                        <p:tav tm="100000">
                                          <p:val>
                                            <p:fltVal val="0"/>
                                          </p:val>
                                        </p:tav>
                                      </p:tavLst>
                                    </p:anim>
                                    <p:animEffect transition="in" filter="fade">
                                      <p:cBhvr>
                                        <p:cTn id="14" dur="500"/>
                                        <p:tgtEl>
                                          <p:spTgt spid="9">
                                            <p:bg/>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9" dur="500" fill="hold"/>
                                        <p:tgtEl>
                                          <p:spTgt spid="9">
                                            <p:txEl>
                                              <p:pRg st="0" end="0"/>
                                            </p:txEl>
                                          </p:spTgt>
                                        </p:tgtEl>
                                        <p:attrNameLst>
                                          <p:attrName>style.rotation</p:attrName>
                                        </p:attrNameLst>
                                      </p:cBhvr>
                                      <p:tavLst>
                                        <p:tav tm="0">
                                          <p:val>
                                            <p:fltVal val="360"/>
                                          </p:val>
                                        </p:tav>
                                        <p:tav tm="100000">
                                          <p:val>
                                            <p:fltVal val="0"/>
                                          </p:val>
                                        </p:tav>
                                      </p:tavLst>
                                    </p:anim>
                                    <p:animEffect transition="in" filter="fade">
                                      <p:cBhvr>
                                        <p:cTn id="20" dur="500"/>
                                        <p:tgtEl>
                                          <p:spTgt spid="9">
                                            <p:txEl>
                                              <p:pRg st="0" end="0"/>
                                            </p:txEl>
                                          </p:spTgt>
                                        </p:tgtEl>
                                      </p:cBhvr>
                                    </p:animEffect>
                                  </p:childTnLst>
                                </p:cTn>
                              </p:par>
                            </p:childTnLst>
                          </p:cTn>
                        </p:par>
                        <p:par>
                          <p:cTn id="21" fill="hold">
                            <p:stCondLst>
                              <p:cond delay="1000"/>
                            </p:stCondLst>
                            <p:childTnLst>
                              <p:par>
                                <p:cTn id="22" presetID="2" presetClass="entr" presetSubtype="4"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8">
                                            <p:bg/>
                                          </p:spTgt>
                                        </p:tgtEl>
                                        <p:attrNameLst>
                                          <p:attrName>style.visibility</p:attrName>
                                        </p:attrNameLst>
                                      </p:cBhvr>
                                      <p:to>
                                        <p:strVal val="visible"/>
                                      </p:to>
                                    </p:set>
                                    <p:anim calcmode="lin" valueType="num">
                                      <p:cBhvr>
                                        <p:cTn id="33" dur="500" fill="hold"/>
                                        <p:tgtEl>
                                          <p:spTgt spid="8">
                                            <p:bg/>
                                          </p:spTgt>
                                        </p:tgtEl>
                                        <p:attrNameLst>
                                          <p:attrName>ppt_w</p:attrName>
                                        </p:attrNameLst>
                                      </p:cBhvr>
                                      <p:tavLst>
                                        <p:tav tm="0">
                                          <p:val>
                                            <p:fltVal val="0"/>
                                          </p:val>
                                        </p:tav>
                                        <p:tav tm="100000">
                                          <p:val>
                                            <p:strVal val="#ppt_w"/>
                                          </p:val>
                                        </p:tav>
                                      </p:tavLst>
                                    </p:anim>
                                    <p:anim calcmode="lin" valueType="num">
                                      <p:cBhvr>
                                        <p:cTn id="34" dur="500" fill="hold"/>
                                        <p:tgtEl>
                                          <p:spTgt spid="8">
                                            <p:bg/>
                                          </p:spTgt>
                                        </p:tgtEl>
                                        <p:attrNameLst>
                                          <p:attrName>ppt_h</p:attrName>
                                        </p:attrNameLst>
                                      </p:cBhvr>
                                      <p:tavLst>
                                        <p:tav tm="0">
                                          <p:val>
                                            <p:fltVal val="0"/>
                                          </p:val>
                                        </p:tav>
                                        <p:tav tm="100000">
                                          <p:val>
                                            <p:strVal val="#ppt_h"/>
                                          </p:val>
                                        </p:tav>
                                      </p:tavLst>
                                    </p:anim>
                                    <p:anim calcmode="lin" valueType="num">
                                      <p:cBhvr>
                                        <p:cTn id="35" dur="500" fill="hold"/>
                                        <p:tgtEl>
                                          <p:spTgt spid="8">
                                            <p:bg/>
                                          </p:spTgt>
                                        </p:tgtEl>
                                        <p:attrNameLst>
                                          <p:attrName>style.rotation</p:attrName>
                                        </p:attrNameLst>
                                      </p:cBhvr>
                                      <p:tavLst>
                                        <p:tav tm="0">
                                          <p:val>
                                            <p:fltVal val="360"/>
                                          </p:val>
                                        </p:tav>
                                        <p:tav tm="100000">
                                          <p:val>
                                            <p:fltVal val="0"/>
                                          </p:val>
                                        </p:tav>
                                      </p:tavLst>
                                    </p:anim>
                                    <p:animEffect transition="in" filter="fade">
                                      <p:cBhvr>
                                        <p:cTn id="36" dur="500"/>
                                        <p:tgtEl>
                                          <p:spTgt spid="8">
                                            <p:bg/>
                                          </p:spTgt>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 calcmode="lin" valueType="num">
                                      <p:cBhvr>
                                        <p:cTn id="3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41" dur="500" fill="hold"/>
                                        <p:tgtEl>
                                          <p:spTgt spid="8">
                                            <p:txEl>
                                              <p:pRg st="0" end="0"/>
                                            </p:txEl>
                                          </p:spTgt>
                                        </p:tgtEl>
                                        <p:attrNameLst>
                                          <p:attrName>style.rotation</p:attrName>
                                        </p:attrNameLst>
                                      </p:cBhvr>
                                      <p:tavLst>
                                        <p:tav tm="0">
                                          <p:val>
                                            <p:fltVal val="360"/>
                                          </p:val>
                                        </p:tav>
                                        <p:tav tm="100000">
                                          <p:val>
                                            <p:fltVal val="0"/>
                                          </p:val>
                                        </p:tav>
                                      </p:tavLst>
                                    </p:anim>
                                    <p:animEffect transition="in" filter="fade">
                                      <p:cBhvr>
                                        <p:cTn id="42" dur="500"/>
                                        <p:tgtEl>
                                          <p:spTgt spid="8">
                                            <p:txEl>
                                              <p:pRg st="0" end="0"/>
                                            </p:txEl>
                                          </p:spTgt>
                                        </p:tgtEl>
                                      </p:cBhvr>
                                    </p:animEffect>
                                  </p:childTnLst>
                                </p:cTn>
                              </p:par>
                            </p:childTnLst>
                          </p:cTn>
                        </p:par>
                        <p:par>
                          <p:cTn id="43" fill="hold">
                            <p:stCondLst>
                              <p:cond delay="2500"/>
                            </p:stCondLst>
                            <p:childTnLst>
                              <p:par>
                                <p:cTn id="44" presetID="49" presetClass="entr" presetSubtype="0" decel="100000" fill="hold" grpId="0" nodeType="afterEffect">
                                  <p:stCondLst>
                                    <p:cond delay="250"/>
                                  </p:stCondLst>
                                  <p:childTnLst>
                                    <p:set>
                                      <p:cBhvr>
                                        <p:cTn id="45" dur="1" fill="hold">
                                          <p:stCondLst>
                                            <p:cond delay="0"/>
                                          </p:stCondLst>
                                        </p:cTn>
                                        <p:tgtEl>
                                          <p:spTgt spid="36">
                                            <p:bg/>
                                          </p:spTgt>
                                        </p:tgtEl>
                                        <p:attrNameLst>
                                          <p:attrName>style.visibility</p:attrName>
                                        </p:attrNameLst>
                                      </p:cBhvr>
                                      <p:to>
                                        <p:strVal val="visible"/>
                                      </p:to>
                                    </p:set>
                                    <p:anim calcmode="lin" valueType="num">
                                      <p:cBhvr>
                                        <p:cTn id="46" dur="500" fill="hold"/>
                                        <p:tgtEl>
                                          <p:spTgt spid="36">
                                            <p:bg/>
                                          </p:spTgt>
                                        </p:tgtEl>
                                        <p:attrNameLst>
                                          <p:attrName>ppt_w</p:attrName>
                                        </p:attrNameLst>
                                      </p:cBhvr>
                                      <p:tavLst>
                                        <p:tav tm="0">
                                          <p:val>
                                            <p:fltVal val="0"/>
                                          </p:val>
                                        </p:tav>
                                        <p:tav tm="100000">
                                          <p:val>
                                            <p:strVal val="#ppt_w"/>
                                          </p:val>
                                        </p:tav>
                                      </p:tavLst>
                                    </p:anim>
                                    <p:anim calcmode="lin" valueType="num">
                                      <p:cBhvr>
                                        <p:cTn id="47" dur="500" fill="hold"/>
                                        <p:tgtEl>
                                          <p:spTgt spid="36">
                                            <p:bg/>
                                          </p:spTgt>
                                        </p:tgtEl>
                                        <p:attrNameLst>
                                          <p:attrName>ppt_h</p:attrName>
                                        </p:attrNameLst>
                                      </p:cBhvr>
                                      <p:tavLst>
                                        <p:tav tm="0">
                                          <p:val>
                                            <p:fltVal val="0"/>
                                          </p:val>
                                        </p:tav>
                                        <p:tav tm="100000">
                                          <p:val>
                                            <p:strVal val="#ppt_h"/>
                                          </p:val>
                                        </p:tav>
                                      </p:tavLst>
                                    </p:anim>
                                    <p:anim calcmode="lin" valueType="num">
                                      <p:cBhvr>
                                        <p:cTn id="48" dur="500" fill="hold"/>
                                        <p:tgtEl>
                                          <p:spTgt spid="36">
                                            <p:bg/>
                                          </p:spTgt>
                                        </p:tgtEl>
                                        <p:attrNameLst>
                                          <p:attrName>style.rotation</p:attrName>
                                        </p:attrNameLst>
                                      </p:cBhvr>
                                      <p:tavLst>
                                        <p:tav tm="0">
                                          <p:val>
                                            <p:fltVal val="360"/>
                                          </p:val>
                                        </p:tav>
                                        <p:tav tm="100000">
                                          <p:val>
                                            <p:fltVal val="0"/>
                                          </p:val>
                                        </p:tav>
                                      </p:tavLst>
                                    </p:anim>
                                    <p:animEffect transition="in" filter="fade">
                                      <p:cBhvr>
                                        <p:cTn id="49" dur="500"/>
                                        <p:tgtEl>
                                          <p:spTgt spid="36">
                                            <p:bg/>
                                          </p:spTgt>
                                        </p:tgtEl>
                                      </p:cBhvr>
                                    </p:animEffect>
                                  </p:childTnLst>
                                </p:cTn>
                              </p:par>
                              <p:par>
                                <p:cTn id="50" presetID="49" presetClass="entr" presetSubtype="0" decel="100000" fill="hold" grpId="0" nodeType="withEffect">
                                  <p:stCondLst>
                                    <p:cond delay="250"/>
                                  </p:stCondLst>
                                  <p:childTnLst>
                                    <p:set>
                                      <p:cBhvr>
                                        <p:cTn id="51" dur="1" fill="hold">
                                          <p:stCondLst>
                                            <p:cond delay="0"/>
                                          </p:stCondLst>
                                        </p:cTn>
                                        <p:tgtEl>
                                          <p:spTgt spid="36">
                                            <p:txEl>
                                              <p:pRg st="0" end="0"/>
                                            </p:txEl>
                                          </p:spTgt>
                                        </p:tgtEl>
                                        <p:attrNameLst>
                                          <p:attrName>style.visibility</p:attrName>
                                        </p:attrNameLst>
                                      </p:cBhvr>
                                      <p:to>
                                        <p:strVal val="visible"/>
                                      </p:to>
                                    </p:set>
                                    <p:anim calcmode="lin" valueType="num">
                                      <p:cBhvr>
                                        <p:cTn id="52" dur="500" fill="hold"/>
                                        <p:tgtEl>
                                          <p:spTgt spid="36">
                                            <p:txEl>
                                              <p:pRg st="0" end="0"/>
                                            </p:txEl>
                                          </p:spTgt>
                                        </p:tgtEl>
                                        <p:attrNameLst>
                                          <p:attrName>ppt_w</p:attrName>
                                        </p:attrNameLst>
                                      </p:cBhvr>
                                      <p:tavLst>
                                        <p:tav tm="0">
                                          <p:val>
                                            <p:fltVal val="0"/>
                                          </p:val>
                                        </p:tav>
                                        <p:tav tm="100000">
                                          <p:val>
                                            <p:strVal val="#ppt_w"/>
                                          </p:val>
                                        </p:tav>
                                      </p:tavLst>
                                    </p:anim>
                                    <p:anim calcmode="lin" valueType="num">
                                      <p:cBhvr>
                                        <p:cTn id="53" dur="500" fill="hold"/>
                                        <p:tgtEl>
                                          <p:spTgt spid="36">
                                            <p:txEl>
                                              <p:pRg st="0" end="0"/>
                                            </p:txEl>
                                          </p:spTgt>
                                        </p:tgtEl>
                                        <p:attrNameLst>
                                          <p:attrName>ppt_h</p:attrName>
                                        </p:attrNameLst>
                                      </p:cBhvr>
                                      <p:tavLst>
                                        <p:tav tm="0">
                                          <p:val>
                                            <p:fltVal val="0"/>
                                          </p:val>
                                        </p:tav>
                                        <p:tav tm="100000">
                                          <p:val>
                                            <p:strVal val="#ppt_h"/>
                                          </p:val>
                                        </p:tav>
                                      </p:tavLst>
                                    </p:anim>
                                    <p:anim calcmode="lin" valueType="num">
                                      <p:cBhvr>
                                        <p:cTn id="54" dur="500" fill="hold"/>
                                        <p:tgtEl>
                                          <p:spTgt spid="36">
                                            <p:txEl>
                                              <p:pRg st="0" end="0"/>
                                            </p:txEl>
                                          </p:spTgt>
                                        </p:tgtEl>
                                        <p:attrNameLst>
                                          <p:attrName>style.rotation</p:attrName>
                                        </p:attrNameLst>
                                      </p:cBhvr>
                                      <p:tavLst>
                                        <p:tav tm="0">
                                          <p:val>
                                            <p:fltVal val="360"/>
                                          </p:val>
                                        </p:tav>
                                        <p:tav tm="100000">
                                          <p:val>
                                            <p:fltVal val="0"/>
                                          </p:val>
                                        </p:tav>
                                      </p:tavLst>
                                    </p:anim>
                                    <p:animEffect transition="in" filter="fade">
                                      <p:cBhvr>
                                        <p:cTn id="55" dur="500"/>
                                        <p:tgtEl>
                                          <p:spTgt spid="36">
                                            <p:txEl>
                                              <p:pRg st="0" end="0"/>
                                            </p:txEl>
                                          </p:spTgt>
                                        </p:tgtEl>
                                      </p:cBhvr>
                                    </p:animEffect>
                                  </p:childTnLst>
                                </p:cTn>
                              </p:par>
                            </p:childTnLst>
                          </p:cTn>
                        </p:par>
                        <p:par>
                          <p:cTn id="56" fill="hold">
                            <p:stCondLst>
                              <p:cond delay="3250"/>
                            </p:stCondLst>
                            <p:childTnLst>
                              <p:par>
                                <p:cTn id="57" presetID="2" presetClass="entr" presetSubtype="4" decel="100000" fill="hold" grpId="0" nodeType="afterEffect">
                                  <p:stCondLst>
                                    <p:cond delay="250"/>
                                  </p:stCondLst>
                                  <p:childTnLst>
                                    <p:set>
                                      <p:cBhvr>
                                        <p:cTn id="58" dur="1" fill="hold">
                                          <p:stCondLst>
                                            <p:cond delay="0"/>
                                          </p:stCondLst>
                                        </p:cTn>
                                        <p:tgtEl>
                                          <p:spTgt spid="37">
                                            <p:txEl>
                                              <p:pRg st="0" end="0"/>
                                            </p:txEl>
                                          </p:spTgt>
                                        </p:tgtEl>
                                        <p:attrNameLst>
                                          <p:attrName>style.visibility</p:attrName>
                                        </p:attrNameLst>
                                      </p:cBhvr>
                                      <p:to>
                                        <p:strVal val="visible"/>
                                      </p:to>
                                    </p:set>
                                    <p:anim calcmode="lin" valueType="num">
                                      <p:cBhvr additive="base">
                                        <p:cTn id="59"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7">
                                            <p:txEl>
                                              <p:pRg st="0" end="0"/>
                                            </p:txEl>
                                          </p:spTgt>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500"/>
                                  </p:stCondLst>
                                  <p:childTnLst>
                                    <p:set>
                                      <p:cBhvr>
                                        <p:cTn id="62" dur="1" fill="hold">
                                          <p:stCondLst>
                                            <p:cond delay="0"/>
                                          </p:stCondLst>
                                        </p:cTn>
                                        <p:tgtEl>
                                          <p:spTgt spid="38">
                                            <p:txEl>
                                              <p:pRg st="0" end="0"/>
                                            </p:txEl>
                                          </p:spTgt>
                                        </p:tgtEl>
                                        <p:attrNameLst>
                                          <p:attrName>style.visibility</p:attrName>
                                        </p:attrNameLst>
                                      </p:cBhvr>
                                      <p:to>
                                        <p:strVal val="visible"/>
                                      </p:to>
                                    </p:set>
                                    <p:anim calcmode="lin" valueType="num">
                                      <p:cBhvr additive="base">
                                        <p:cTn id="63"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4250"/>
                            </p:stCondLst>
                            <p:childTnLst>
                              <p:par>
                                <p:cTn id="66" presetID="49" presetClass="entr" presetSubtype="0" decel="100000" fill="hold" grpId="0" nodeType="afterEffect">
                                  <p:stCondLst>
                                    <p:cond delay="0"/>
                                  </p:stCondLst>
                                  <p:childTnLst>
                                    <p:set>
                                      <p:cBhvr>
                                        <p:cTn id="67" dur="1" fill="hold">
                                          <p:stCondLst>
                                            <p:cond delay="0"/>
                                          </p:stCondLst>
                                        </p:cTn>
                                        <p:tgtEl>
                                          <p:spTgt spid="39">
                                            <p:bg/>
                                          </p:spTgt>
                                        </p:tgtEl>
                                        <p:attrNameLst>
                                          <p:attrName>style.visibility</p:attrName>
                                        </p:attrNameLst>
                                      </p:cBhvr>
                                      <p:to>
                                        <p:strVal val="visible"/>
                                      </p:to>
                                    </p:set>
                                    <p:anim calcmode="lin" valueType="num">
                                      <p:cBhvr>
                                        <p:cTn id="68" dur="500" fill="hold"/>
                                        <p:tgtEl>
                                          <p:spTgt spid="39">
                                            <p:bg/>
                                          </p:spTgt>
                                        </p:tgtEl>
                                        <p:attrNameLst>
                                          <p:attrName>ppt_w</p:attrName>
                                        </p:attrNameLst>
                                      </p:cBhvr>
                                      <p:tavLst>
                                        <p:tav tm="0">
                                          <p:val>
                                            <p:fltVal val="0"/>
                                          </p:val>
                                        </p:tav>
                                        <p:tav tm="100000">
                                          <p:val>
                                            <p:strVal val="#ppt_w"/>
                                          </p:val>
                                        </p:tav>
                                      </p:tavLst>
                                    </p:anim>
                                    <p:anim calcmode="lin" valueType="num">
                                      <p:cBhvr>
                                        <p:cTn id="69" dur="500" fill="hold"/>
                                        <p:tgtEl>
                                          <p:spTgt spid="39">
                                            <p:bg/>
                                          </p:spTgt>
                                        </p:tgtEl>
                                        <p:attrNameLst>
                                          <p:attrName>ppt_h</p:attrName>
                                        </p:attrNameLst>
                                      </p:cBhvr>
                                      <p:tavLst>
                                        <p:tav tm="0">
                                          <p:val>
                                            <p:fltVal val="0"/>
                                          </p:val>
                                        </p:tav>
                                        <p:tav tm="100000">
                                          <p:val>
                                            <p:strVal val="#ppt_h"/>
                                          </p:val>
                                        </p:tav>
                                      </p:tavLst>
                                    </p:anim>
                                    <p:anim calcmode="lin" valueType="num">
                                      <p:cBhvr>
                                        <p:cTn id="70" dur="500" fill="hold"/>
                                        <p:tgtEl>
                                          <p:spTgt spid="39">
                                            <p:bg/>
                                          </p:spTgt>
                                        </p:tgtEl>
                                        <p:attrNameLst>
                                          <p:attrName>style.rotation</p:attrName>
                                        </p:attrNameLst>
                                      </p:cBhvr>
                                      <p:tavLst>
                                        <p:tav tm="0">
                                          <p:val>
                                            <p:fltVal val="360"/>
                                          </p:val>
                                        </p:tav>
                                        <p:tav tm="100000">
                                          <p:val>
                                            <p:fltVal val="0"/>
                                          </p:val>
                                        </p:tav>
                                      </p:tavLst>
                                    </p:anim>
                                    <p:animEffect transition="in" filter="fade">
                                      <p:cBhvr>
                                        <p:cTn id="71" dur="500"/>
                                        <p:tgtEl>
                                          <p:spTgt spid="39">
                                            <p:bg/>
                                          </p:spTgt>
                                        </p:tgtEl>
                                      </p:cBhvr>
                                    </p:animEffect>
                                  </p:childTnLst>
                                </p:cTn>
                              </p:par>
                              <p:par>
                                <p:cTn id="72" presetID="49" presetClass="entr" presetSubtype="0" decel="100000" fill="hold" grpId="0" nodeType="withEffect">
                                  <p:stCondLst>
                                    <p:cond delay="0"/>
                                  </p:stCondLst>
                                  <p:childTnLst>
                                    <p:set>
                                      <p:cBhvr>
                                        <p:cTn id="73" dur="1" fill="hold">
                                          <p:stCondLst>
                                            <p:cond delay="0"/>
                                          </p:stCondLst>
                                        </p:cTn>
                                        <p:tgtEl>
                                          <p:spTgt spid="39">
                                            <p:txEl>
                                              <p:pRg st="0" end="0"/>
                                            </p:txEl>
                                          </p:spTgt>
                                        </p:tgtEl>
                                        <p:attrNameLst>
                                          <p:attrName>style.visibility</p:attrName>
                                        </p:attrNameLst>
                                      </p:cBhvr>
                                      <p:to>
                                        <p:strVal val="visible"/>
                                      </p:to>
                                    </p:set>
                                    <p:anim calcmode="lin" valueType="num">
                                      <p:cBhvr>
                                        <p:cTn id="74" dur="5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75" dur="500" fill="hold"/>
                                        <p:tgtEl>
                                          <p:spTgt spid="39">
                                            <p:txEl>
                                              <p:pRg st="0" end="0"/>
                                            </p:txEl>
                                          </p:spTgt>
                                        </p:tgtEl>
                                        <p:attrNameLst>
                                          <p:attrName>ppt_h</p:attrName>
                                        </p:attrNameLst>
                                      </p:cBhvr>
                                      <p:tavLst>
                                        <p:tav tm="0">
                                          <p:val>
                                            <p:fltVal val="0"/>
                                          </p:val>
                                        </p:tav>
                                        <p:tav tm="100000">
                                          <p:val>
                                            <p:strVal val="#ppt_h"/>
                                          </p:val>
                                        </p:tav>
                                      </p:tavLst>
                                    </p:anim>
                                    <p:anim calcmode="lin" valueType="num">
                                      <p:cBhvr>
                                        <p:cTn id="76" dur="500" fill="hold"/>
                                        <p:tgtEl>
                                          <p:spTgt spid="39">
                                            <p:txEl>
                                              <p:pRg st="0" end="0"/>
                                            </p:txEl>
                                          </p:spTgt>
                                        </p:tgtEl>
                                        <p:attrNameLst>
                                          <p:attrName>style.rotation</p:attrName>
                                        </p:attrNameLst>
                                      </p:cBhvr>
                                      <p:tavLst>
                                        <p:tav tm="0">
                                          <p:val>
                                            <p:fltVal val="360"/>
                                          </p:val>
                                        </p:tav>
                                        <p:tav tm="100000">
                                          <p:val>
                                            <p:fltVal val="0"/>
                                          </p:val>
                                        </p:tav>
                                      </p:tavLst>
                                    </p:anim>
                                    <p:animEffect transition="in" filter="fade">
                                      <p:cBhvr>
                                        <p:cTn id="77" dur="500"/>
                                        <p:tgtEl>
                                          <p:spTgt spid="39">
                                            <p:txEl>
                                              <p:pRg st="0" end="0"/>
                                            </p:txEl>
                                          </p:spTgt>
                                        </p:tgtEl>
                                      </p:cBhvr>
                                    </p:animEffect>
                                  </p:childTnLst>
                                </p:cTn>
                              </p:par>
                            </p:childTnLst>
                          </p:cTn>
                        </p:par>
                        <p:par>
                          <p:cTn id="78" fill="hold">
                            <p:stCondLst>
                              <p:cond delay="4750"/>
                            </p:stCondLst>
                            <p:childTnLst>
                              <p:par>
                                <p:cTn id="79" presetID="49" presetClass="entr" presetSubtype="0" decel="100000" fill="hold" grpId="0" nodeType="afterEffect">
                                  <p:stCondLst>
                                    <p:cond delay="250"/>
                                  </p:stCondLst>
                                  <p:childTnLst>
                                    <p:set>
                                      <p:cBhvr>
                                        <p:cTn id="80" dur="1" fill="hold">
                                          <p:stCondLst>
                                            <p:cond delay="0"/>
                                          </p:stCondLst>
                                        </p:cTn>
                                        <p:tgtEl>
                                          <p:spTgt spid="40">
                                            <p:bg/>
                                          </p:spTgt>
                                        </p:tgtEl>
                                        <p:attrNameLst>
                                          <p:attrName>style.visibility</p:attrName>
                                        </p:attrNameLst>
                                      </p:cBhvr>
                                      <p:to>
                                        <p:strVal val="visible"/>
                                      </p:to>
                                    </p:set>
                                    <p:anim calcmode="lin" valueType="num">
                                      <p:cBhvr>
                                        <p:cTn id="81" dur="500" fill="hold"/>
                                        <p:tgtEl>
                                          <p:spTgt spid="40">
                                            <p:bg/>
                                          </p:spTgt>
                                        </p:tgtEl>
                                        <p:attrNameLst>
                                          <p:attrName>ppt_w</p:attrName>
                                        </p:attrNameLst>
                                      </p:cBhvr>
                                      <p:tavLst>
                                        <p:tav tm="0">
                                          <p:val>
                                            <p:fltVal val="0"/>
                                          </p:val>
                                        </p:tav>
                                        <p:tav tm="100000">
                                          <p:val>
                                            <p:strVal val="#ppt_w"/>
                                          </p:val>
                                        </p:tav>
                                      </p:tavLst>
                                    </p:anim>
                                    <p:anim calcmode="lin" valueType="num">
                                      <p:cBhvr>
                                        <p:cTn id="82" dur="500" fill="hold"/>
                                        <p:tgtEl>
                                          <p:spTgt spid="40">
                                            <p:bg/>
                                          </p:spTgt>
                                        </p:tgtEl>
                                        <p:attrNameLst>
                                          <p:attrName>ppt_h</p:attrName>
                                        </p:attrNameLst>
                                      </p:cBhvr>
                                      <p:tavLst>
                                        <p:tav tm="0">
                                          <p:val>
                                            <p:fltVal val="0"/>
                                          </p:val>
                                        </p:tav>
                                        <p:tav tm="100000">
                                          <p:val>
                                            <p:strVal val="#ppt_h"/>
                                          </p:val>
                                        </p:tav>
                                      </p:tavLst>
                                    </p:anim>
                                    <p:anim calcmode="lin" valueType="num">
                                      <p:cBhvr>
                                        <p:cTn id="83" dur="500" fill="hold"/>
                                        <p:tgtEl>
                                          <p:spTgt spid="40">
                                            <p:bg/>
                                          </p:spTgt>
                                        </p:tgtEl>
                                        <p:attrNameLst>
                                          <p:attrName>style.rotation</p:attrName>
                                        </p:attrNameLst>
                                      </p:cBhvr>
                                      <p:tavLst>
                                        <p:tav tm="0">
                                          <p:val>
                                            <p:fltVal val="360"/>
                                          </p:val>
                                        </p:tav>
                                        <p:tav tm="100000">
                                          <p:val>
                                            <p:fltVal val="0"/>
                                          </p:val>
                                        </p:tav>
                                      </p:tavLst>
                                    </p:anim>
                                    <p:animEffect transition="in" filter="fade">
                                      <p:cBhvr>
                                        <p:cTn id="84" dur="500"/>
                                        <p:tgtEl>
                                          <p:spTgt spid="40">
                                            <p:bg/>
                                          </p:spTgt>
                                        </p:tgtEl>
                                      </p:cBhvr>
                                    </p:animEffect>
                                  </p:childTnLst>
                                </p:cTn>
                              </p:par>
                              <p:par>
                                <p:cTn id="85" presetID="49" presetClass="entr" presetSubtype="0" decel="100000" fill="hold" grpId="0" nodeType="withEffect">
                                  <p:stCondLst>
                                    <p:cond delay="250"/>
                                  </p:stCondLst>
                                  <p:childTnLst>
                                    <p:set>
                                      <p:cBhvr>
                                        <p:cTn id="86" dur="1" fill="hold">
                                          <p:stCondLst>
                                            <p:cond delay="0"/>
                                          </p:stCondLst>
                                        </p:cTn>
                                        <p:tgtEl>
                                          <p:spTgt spid="40">
                                            <p:txEl>
                                              <p:pRg st="0" end="0"/>
                                            </p:txEl>
                                          </p:spTgt>
                                        </p:tgtEl>
                                        <p:attrNameLst>
                                          <p:attrName>style.visibility</p:attrName>
                                        </p:attrNameLst>
                                      </p:cBhvr>
                                      <p:to>
                                        <p:strVal val="visible"/>
                                      </p:to>
                                    </p:set>
                                    <p:anim calcmode="lin" valueType="num">
                                      <p:cBhvr>
                                        <p:cTn id="87" dur="5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88" dur="500" fill="hold"/>
                                        <p:tgtEl>
                                          <p:spTgt spid="40">
                                            <p:txEl>
                                              <p:pRg st="0" end="0"/>
                                            </p:txEl>
                                          </p:spTgt>
                                        </p:tgtEl>
                                        <p:attrNameLst>
                                          <p:attrName>ppt_h</p:attrName>
                                        </p:attrNameLst>
                                      </p:cBhvr>
                                      <p:tavLst>
                                        <p:tav tm="0">
                                          <p:val>
                                            <p:fltVal val="0"/>
                                          </p:val>
                                        </p:tav>
                                        <p:tav tm="100000">
                                          <p:val>
                                            <p:strVal val="#ppt_h"/>
                                          </p:val>
                                        </p:tav>
                                      </p:tavLst>
                                    </p:anim>
                                    <p:anim calcmode="lin" valueType="num">
                                      <p:cBhvr>
                                        <p:cTn id="89" dur="500" fill="hold"/>
                                        <p:tgtEl>
                                          <p:spTgt spid="40">
                                            <p:txEl>
                                              <p:pRg st="0" end="0"/>
                                            </p:txEl>
                                          </p:spTgt>
                                        </p:tgtEl>
                                        <p:attrNameLst>
                                          <p:attrName>style.rotation</p:attrName>
                                        </p:attrNameLst>
                                      </p:cBhvr>
                                      <p:tavLst>
                                        <p:tav tm="0">
                                          <p:val>
                                            <p:fltVal val="360"/>
                                          </p:val>
                                        </p:tav>
                                        <p:tav tm="100000">
                                          <p:val>
                                            <p:fltVal val="0"/>
                                          </p:val>
                                        </p:tav>
                                      </p:tavLst>
                                    </p:anim>
                                    <p:animEffect transition="in" filter="fade">
                                      <p:cBhvr>
                                        <p:cTn id="90" dur="500"/>
                                        <p:tgtEl>
                                          <p:spTgt spid="40">
                                            <p:txEl>
                                              <p:pRg st="0" end="0"/>
                                            </p:txEl>
                                          </p:spTgt>
                                        </p:tgtEl>
                                      </p:cBhvr>
                                    </p:animEffect>
                                  </p:childTnLst>
                                </p:cTn>
                              </p:par>
                            </p:childTnLst>
                          </p:cTn>
                        </p:par>
                        <p:par>
                          <p:cTn id="91" fill="hold">
                            <p:stCondLst>
                              <p:cond delay="5500"/>
                            </p:stCondLst>
                            <p:childTnLst>
                              <p:par>
                                <p:cTn id="92" presetID="2" presetClass="entr" presetSubtype="4" decel="100000" fill="hold" grpId="0" nodeType="afterEffect">
                                  <p:stCondLst>
                                    <p:cond delay="250"/>
                                  </p:stCondLst>
                                  <p:childTnLst>
                                    <p:set>
                                      <p:cBhvr>
                                        <p:cTn id="93" dur="1" fill="hold">
                                          <p:stCondLst>
                                            <p:cond delay="0"/>
                                          </p:stCondLst>
                                        </p:cTn>
                                        <p:tgtEl>
                                          <p:spTgt spid="41">
                                            <p:txEl>
                                              <p:pRg st="0" end="0"/>
                                            </p:txEl>
                                          </p:spTgt>
                                        </p:tgtEl>
                                        <p:attrNameLst>
                                          <p:attrName>style.visibility</p:attrName>
                                        </p:attrNameLst>
                                      </p:cBhvr>
                                      <p:to>
                                        <p:strVal val="visible"/>
                                      </p:to>
                                    </p:set>
                                    <p:anim calcmode="lin" valueType="num">
                                      <p:cBhvr additive="base">
                                        <p:cTn id="94"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41">
                                            <p:txEl>
                                              <p:pRg st="0" end="0"/>
                                            </p:txEl>
                                          </p:spTgt>
                                        </p:tgtEl>
                                        <p:attrNameLst>
                                          <p:attrName>ppt_y</p:attrName>
                                        </p:attrNameLst>
                                      </p:cBhvr>
                                      <p:tavLst>
                                        <p:tav tm="0">
                                          <p:val>
                                            <p:strVal val="1+#ppt_h/2"/>
                                          </p:val>
                                        </p:tav>
                                        <p:tav tm="100000">
                                          <p:val>
                                            <p:strVal val="#ppt_y"/>
                                          </p:val>
                                        </p:tav>
                                      </p:tavLst>
                                    </p:anim>
                                  </p:childTnLst>
                                </p:cTn>
                              </p:par>
                              <p:par>
                                <p:cTn id="96" presetID="2" presetClass="entr" presetSubtype="4" decel="100000" fill="hold" grpId="0" nodeType="withEffect">
                                  <p:stCondLst>
                                    <p:cond delay="500"/>
                                  </p:stCondLst>
                                  <p:childTnLst>
                                    <p:set>
                                      <p:cBhvr>
                                        <p:cTn id="97" dur="1" fill="hold">
                                          <p:stCondLst>
                                            <p:cond delay="0"/>
                                          </p:stCondLst>
                                        </p:cTn>
                                        <p:tgtEl>
                                          <p:spTgt spid="42">
                                            <p:txEl>
                                              <p:pRg st="0" end="0"/>
                                            </p:txEl>
                                          </p:spTgt>
                                        </p:tgtEl>
                                        <p:attrNameLst>
                                          <p:attrName>style.visibility</p:attrName>
                                        </p:attrNameLst>
                                      </p:cBhvr>
                                      <p:to>
                                        <p:strVal val="visible"/>
                                      </p:to>
                                    </p:set>
                                    <p:anim calcmode="lin" valueType="num">
                                      <p:cBhvr additive="base">
                                        <p:cTn id="98"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par>
                          <p:cTn id="100" fill="hold">
                            <p:stCondLst>
                              <p:cond delay="6500"/>
                            </p:stCondLst>
                            <p:childTnLst>
                              <p:par>
                                <p:cTn id="101" presetID="49" presetClass="entr" presetSubtype="0" decel="100000" fill="hold" grpId="0" nodeType="afterEffect">
                                  <p:stCondLst>
                                    <p:cond delay="0"/>
                                  </p:stCondLst>
                                  <p:childTnLst>
                                    <p:set>
                                      <p:cBhvr>
                                        <p:cTn id="102" dur="1" fill="hold">
                                          <p:stCondLst>
                                            <p:cond delay="0"/>
                                          </p:stCondLst>
                                        </p:cTn>
                                        <p:tgtEl>
                                          <p:spTgt spid="43">
                                            <p:bg/>
                                          </p:spTgt>
                                        </p:tgtEl>
                                        <p:attrNameLst>
                                          <p:attrName>style.visibility</p:attrName>
                                        </p:attrNameLst>
                                      </p:cBhvr>
                                      <p:to>
                                        <p:strVal val="visible"/>
                                      </p:to>
                                    </p:set>
                                    <p:anim calcmode="lin" valueType="num">
                                      <p:cBhvr>
                                        <p:cTn id="103" dur="500" fill="hold"/>
                                        <p:tgtEl>
                                          <p:spTgt spid="43">
                                            <p:bg/>
                                          </p:spTgt>
                                        </p:tgtEl>
                                        <p:attrNameLst>
                                          <p:attrName>ppt_w</p:attrName>
                                        </p:attrNameLst>
                                      </p:cBhvr>
                                      <p:tavLst>
                                        <p:tav tm="0">
                                          <p:val>
                                            <p:fltVal val="0"/>
                                          </p:val>
                                        </p:tav>
                                        <p:tav tm="100000">
                                          <p:val>
                                            <p:strVal val="#ppt_w"/>
                                          </p:val>
                                        </p:tav>
                                      </p:tavLst>
                                    </p:anim>
                                    <p:anim calcmode="lin" valueType="num">
                                      <p:cBhvr>
                                        <p:cTn id="104" dur="500" fill="hold"/>
                                        <p:tgtEl>
                                          <p:spTgt spid="43">
                                            <p:bg/>
                                          </p:spTgt>
                                        </p:tgtEl>
                                        <p:attrNameLst>
                                          <p:attrName>ppt_h</p:attrName>
                                        </p:attrNameLst>
                                      </p:cBhvr>
                                      <p:tavLst>
                                        <p:tav tm="0">
                                          <p:val>
                                            <p:fltVal val="0"/>
                                          </p:val>
                                        </p:tav>
                                        <p:tav tm="100000">
                                          <p:val>
                                            <p:strVal val="#ppt_h"/>
                                          </p:val>
                                        </p:tav>
                                      </p:tavLst>
                                    </p:anim>
                                    <p:anim calcmode="lin" valueType="num">
                                      <p:cBhvr>
                                        <p:cTn id="105" dur="500" fill="hold"/>
                                        <p:tgtEl>
                                          <p:spTgt spid="43">
                                            <p:bg/>
                                          </p:spTgt>
                                        </p:tgtEl>
                                        <p:attrNameLst>
                                          <p:attrName>style.rotation</p:attrName>
                                        </p:attrNameLst>
                                      </p:cBhvr>
                                      <p:tavLst>
                                        <p:tav tm="0">
                                          <p:val>
                                            <p:fltVal val="360"/>
                                          </p:val>
                                        </p:tav>
                                        <p:tav tm="100000">
                                          <p:val>
                                            <p:fltVal val="0"/>
                                          </p:val>
                                        </p:tav>
                                      </p:tavLst>
                                    </p:anim>
                                    <p:animEffect transition="in" filter="fade">
                                      <p:cBhvr>
                                        <p:cTn id="106" dur="500"/>
                                        <p:tgtEl>
                                          <p:spTgt spid="43">
                                            <p:bg/>
                                          </p:spTgt>
                                        </p:tgtEl>
                                      </p:cBhvr>
                                    </p:animEffect>
                                  </p:childTnLst>
                                </p:cTn>
                              </p:par>
                              <p:par>
                                <p:cTn id="107" presetID="49" presetClass="entr" presetSubtype="0" decel="100000" fill="hold" grpId="0" nodeType="withEffect">
                                  <p:stCondLst>
                                    <p:cond delay="0"/>
                                  </p:stCondLst>
                                  <p:childTnLst>
                                    <p:set>
                                      <p:cBhvr>
                                        <p:cTn id="108" dur="1" fill="hold">
                                          <p:stCondLst>
                                            <p:cond delay="0"/>
                                          </p:stCondLst>
                                        </p:cTn>
                                        <p:tgtEl>
                                          <p:spTgt spid="43">
                                            <p:txEl>
                                              <p:pRg st="0" end="0"/>
                                            </p:txEl>
                                          </p:spTgt>
                                        </p:tgtEl>
                                        <p:attrNameLst>
                                          <p:attrName>style.visibility</p:attrName>
                                        </p:attrNameLst>
                                      </p:cBhvr>
                                      <p:to>
                                        <p:strVal val="visible"/>
                                      </p:to>
                                    </p:set>
                                    <p:anim calcmode="lin" valueType="num">
                                      <p:cBhvr>
                                        <p:cTn id="109"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43">
                                            <p:txEl>
                                              <p:pRg st="0" end="0"/>
                                            </p:txEl>
                                          </p:spTgt>
                                        </p:tgtEl>
                                        <p:attrNameLst>
                                          <p:attrName>ppt_h</p:attrName>
                                        </p:attrNameLst>
                                      </p:cBhvr>
                                      <p:tavLst>
                                        <p:tav tm="0">
                                          <p:val>
                                            <p:fltVal val="0"/>
                                          </p:val>
                                        </p:tav>
                                        <p:tav tm="100000">
                                          <p:val>
                                            <p:strVal val="#ppt_h"/>
                                          </p:val>
                                        </p:tav>
                                      </p:tavLst>
                                    </p:anim>
                                    <p:anim calcmode="lin" valueType="num">
                                      <p:cBhvr>
                                        <p:cTn id="111" dur="500" fill="hold"/>
                                        <p:tgtEl>
                                          <p:spTgt spid="43">
                                            <p:txEl>
                                              <p:pRg st="0" end="0"/>
                                            </p:txEl>
                                          </p:spTgt>
                                        </p:tgtEl>
                                        <p:attrNameLst>
                                          <p:attrName>style.rotation</p:attrName>
                                        </p:attrNameLst>
                                      </p:cBhvr>
                                      <p:tavLst>
                                        <p:tav tm="0">
                                          <p:val>
                                            <p:fltVal val="360"/>
                                          </p:val>
                                        </p:tav>
                                        <p:tav tm="100000">
                                          <p:val>
                                            <p:fltVal val="0"/>
                                          </p:val>
                                        </p:tav>
                                      </p:tavLst>
                                    </p:anim>
                                    <p:animEffect transition="in" filter="fade">
                                      <p:cBhvr>
                                        <p:cTn id="112" dur="500"/>
                                        <p:tgtEl>
                                          <p:spTgt spid="43">
                                            <p:txEl>
                                              <p:pRg st="0" end="0"/>
                                            </p:txEl>
                                          </p:spTgt>
                                        </p:tgtEl>
                                      </p:cBhvr>
                                    </p:animEffect>
                                  </p:childTnLst>
                                </p:cTn>
                              </p:par>
                            </p:childTnLst>
                          </p:cTn>
                        </p:par>
                        <p:par>
                          <p:cTn id="113" fill="hold">
                            <p:stCondLst>
                              <p:cond delay="7000"/>
                            </p:stCondLst>
                            <p:childTnLst>
                              <p:par>
                                <p:cTn id="114" presetID="49" presetClass="entr" presetSubtype="0" decel="100000" fill="hold" grpId="0" nodeType="afterEffect">
                                  <p:stCondLst>
                                    <p:cond delay="250"/>
                                  </p:stCondLst>
                                  <p:childTnLst>
                                    <p:set>
                                      <p:cBhvr>
                                        <p:cTn id="115" dur="1" fill="hold">
                                          <p:stCondLst>
                                            <p:cond delay="0"/>
                                          </p:stCondLst>
                                        </p:cTn>
                                        <p:tgtEl>
                                          <p:spTgt spid="44">
                                            <p:bg/>
                                          </p:spTgt>
                                        </p:tgtEl>
                                        <p:attrNameLst>
                                          <p:attrName>style.visibility</p:attrName>
                                        </p:attrNameLst>
                                      </p:cBhvr>
                                      <p:to>
                                        <p:strVal val="visible"/>
                                      </p:to>
                                    </p:set>
                                    <p:anim calcmode="lin" valueType="num">
                                      <p:cBhvr>
                                        <p:cTn id="116" dur="500" fill="hold"/>
                                        <p:tgtEl>
                                          <p:spTgt spid="44">
                                            <p:bg/>
                                          </p:spTgt>
                                        </p:tgtEl>
                                        <p:attrNameLst>
                                          <p:attrName>ppt_w</p:attrName>
                                        </p:attrNameLst>
                                      </p:cBhvr>
                                      <p:tavLst>
                                        <p:tav tm="0">
                                          <p:val>
                                            <p:fltVal val="0"/>
                                          </p:val>
                                        </p:tav>
                                        <p:tav tm="100000">
                                          <p:val>
                                            <p:strVal val="#ppt_w"/>
                                          </p:val>
                                        </p:tav>
                                      </p:tavLst>
                                    </p:anim>
                                    <p:anim calcmode="lin" valueType="num">
                                      <p:cBhvr>
                                        <p:cTn id="117" dur="500" fill="hold"/>
                                        <p:tgtEl>
                                          <p:spTgt spid="44">
                                            <p:bg/>
                                          </p:spTgt>
                                        </p:tgtEl>
                                        <p:attrNameLst>
                                          <p:attrName>ppt_h</p:attrName>
                                        </p:attrNameLst>
                                      </p:cBhvr>
                                      <p:tavLst>
                                        <p:tav tm="0">
                                          <p:val>
                                            <p:fltVal val="0"/>
                                          </p:val>
                                        </p:tav>
                                        <p:tav tm="100000">
                                          <p:val>
                                            <p:strVal val="#ppt_h"/>
                                          </p:val>
                                        </p:tav>
                                      </p:tavLst>
                                    </p:anim>
                                    <p:anim calcmode="lin" valueType="num">
                                      <p:cBhvr>
                                        <p:cTn id="118" dur="500" fill="hold"/>
                                        <p:tgtEl>
                                          <p:spTgt spid="44">
                                            <p:bg/>
                                          </p:spTgt>
                                        </p:tgtEl>
                                        <p:attrNameLst>
                                          <p:attrName>style.rotation</p:attrName>
                                        </p:attrNameLst>
                                      </p:cBhvr>
                                      <p:tavLst>
                                        <p:tav tm="0">
                                          <p:val>
                                            <p:fltVal val="360"/>
                                          </p:val>
                                        </p:tav>
                                        <p:tav tm="100000">
                                          <p:val>
                                            <p:fltVal val="0"/>
                                          </p:val>
                                        </p:tav>
                                      </p:tavLst>
                                    </p:anim>
                                    <p:animEffect transition="in" filter="fade">
                                      <p:cBhvr>
                                        <p:cTn id="119" dur="500"/>
                                        <p:tgtEl>
                                          <p:spTgt spid="44">
                                            <p:bg/>
                                          </p:spTgt>
                                        </p:tgtEl>
                                      </p:cBhvr>
                                    </p:animEffect>
                                  </p:childTnLst>
                                </p:cTn>
                              </p:par>
                              <p:par>
                                <p:cTn id="120" presetID="49" presetClass="entr" presetSubtype="0" decel="100000" fill="hold" grpId="0" nodeType="withEffect">
                                  <p:stCondLst>
                                    <p:cond delay="250"/>
                                  </p:stCondLst>
                                  <p:childTnLst>
                                    <p:set>
                                      <p:cBhvr>
                                        <p:cTn id="121" dur="1" fill="hold">
                                          <p:stCondLst>
                                            <p:cond delay="0"/>
                                          </p:stCondLst>
                                        </p:cTn>
                                        <p:tgtEl>
                                          <p:spTgt spid="44">
                                            <p:txEl>
                                              <p:pRg st="0" end="0"/>
                                            </p:txEl>
                                          </p:spTgt>
                                        </p:tgtEl>
                                        <p:attrNameLst>
                                          <p:attrName>style.visibility</p:attrName>
                                        </p:attrNameLst>
                                      </p:cBhvr>
                                      <p:to>
                                        <p:strVal val="visible"/>
                                      </p:to>
                                    </p:set>
                                    <p:anim calcmode="lin" valueType="num">
                                      <p:cBhvr>
                                        <p:cTn id="122"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44">
                                            <p:txEl>
                                              <p:pRg st="0" end="0"/>
                                            </p:txEl>
                                          </p:spTgt>
                                        </p:tgtEl>
                                        <p:attrNameLst>
                                          <p:attrName>ppt_h</p:attrName>
                                        </p:attrNameLst>
                                      </p:cBhvr>
                                      <p:tavLst>
                                        <p:tav tm="0">
                                          <p:val>
                                            <p:fltVal val="0"/>
                                          </p:val>
                                        </p:tav>
                                        <p:tav tm="100000">
                                          <p:val>
                                            <p:strVal val="#ppt_h"/>
                                          </p:val>
                                        </p:tav>
                                      </p:tavLst>
                                    </p:anim>
                                    <p:anim calcmode="lin" valueType="num">
                                      <p:cBhvr>
                                        <p:cTn id="124" dur="500" fill="hold"/>
                                        <p:tgtEl>
                                          <p:spTgt spid="44">
                                            <p:txEl>
                                              <p:pRg st="0" end="0"/>
                                            </p:txEl>
                                          </p:spTgt>
                                        </p:tgtEl>
                                        <p:attrNameLst>
                                          <p:attrName>style.rotation</p:attrName>
                                        </p:attrNameLst>
                                      </p:cBhvr>
                                      <p:tavLst>
                                        <p:tav tm="0">
                                          <p:val>
                                            <p:fltVal val="360"/>
                                          </p:val>
                                        </p:tav>
                                        <p:tav tm="100000">
                                          <p:val>
                                            <p:fltVal val="0"/>
                                          </p:val>
                                        </p:tav>
                                      </p:tavLst>
                                    </p:anim>
                                    <p:animEffect transition="in" filter="fade">
                                      <p:cBhvr>
                                        <p:cTn id="125" dur="500"/>
                                        <p:tgtEl>
                                          <p:spTgt spid="44">
                                            <p:txEl>
                                              <p:pRg st="0" end="0"/>
                                            </p:txEl>
                                          </p:spTgt>
                                        </p:tgtEl>
                                      </p:cBhvr>
                                    </p:animEffect>
                                  </p:childTnLst>
                                </p:cTn>
                              </p:par>
                            </p:childTnLst>
                          </p:cTn>
                        </p:par>
                        <p:par>
                          <p:cTn id="126" fill="hold">
                            <p:stCondLst>
                              <p:cond delay="7750"/>
                            </p:stCondLst>
                            <p:childTnLst>
                              <p:par>
                                <p:cTn id="127" presetID="2" presetClass="entr" presetSubtype="4" decel="100000" fill="hold" grpId="0" nodeType="afterEffect">
                                  <p:stCondLst>
                                    <p:cond delay="250"/>
                                  </p:stCondLst>
                                  <p:childTnLst>
                                    <p:set>
                                      <p:cBhvr>
                                        <p:cTn id="128" dur="1" fill="hold">
                                          <p:stCondLst>
                                            <p:cond delay="0"/>
                                          </p:stCondLst>
                                        </p:cTn>
                                        <p:tgtEl>
                                          <p:spTgt spid="45">
                                            <p:txEl>
                                              <p:pRg st="0" end="0"/>
                                            </p:txEl>
                                          </p:spTgt>
                                        </p:tgtEl>
                                        <p:attrNameLst>
                                          <p:attrName>style.visibility</p:attrName>
                                        </p:attrNameLst>
                                      </p:cBhvr>
                                      <p:to>
                                        <p:strVal val="visible"/>
                                      </p:to>
                                    </p:set>
                                    <p:anim calcmode="lin" valueType="num">
                                      <p:cBhvr additive="base">
                                        <p:cTn id="129"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30" dur="500" fill="hold"/>
                                        <p:tgtEl>
                                          <p:spTgt spid="45">
                                            <p:txEl>
                                              <p:pRg st="0" end="0"/>
                                            </p:txEl>
                                          </p:spTgt>
                                        </p:tgtEl>
                                        <p:attrNameLst>
                                          <p:attrName>ppt_y</p:attrName>
                                        </p:attrNameLst>
                                      </p:cBhvr>
                                      <p:tavLst>
                                        <p:tav tm="0">
                                          <p:val>
                                            <p:strVal val="1+#ppt_h/2"/>
                                          </p:val>
                                        </p:tav>
                                        <p:tav tm="100000">
                                          <p:val>
                                            <p:strVal val="#ppt_y"/>
                                          </p:val>
                                        </p:tav>
                                      </p:tavLst>
                                    </p:anim>
                                  </p:childTnLst>
                                </p:cTn>
                              </p:par>
                              <p:par>
                                <p:cTn id="131" presetID="2" presetClass="entr" presetSubtype="4" decel="100000" fill="hold" grpId="0" nodeType="withEffect">
                                  <p:stCondLst>
                                    <p:cond delay="500"/>
                                  </p:stCondLst>
                                  <p:childTnLst>
                                    <p:set>
                                      <p:cBhvr>
                                        <p:cTn id="132" dur="1" fill="hold">
                                          <p:stCondLst>
                                            <p:cond delay="0"/>
                                          </p:stCondLst>
                                        </p:cTn>
                                        <p:tgtEl>
                                          <p:spTgt spid="46">
                                            <p:txEl>
                                              <p:pRg st="0" end="0"/>
                                            </p:txEl>
                                          </p:spTgt>
                                        </p:tgtEl>
                                        <p:attrNameLst>
                                          <p:attrName>style.visibility</p:attrName>
                                        </p:attrNameLst>
                                      </p:cBhvr>
                                      <p:to>
                                        <p:strVal val="visible"/>
                                      </p:to>
                                    </p:set>
                                    <p:anim calcmode="lin" valueType="num">
                                      <p:cBhvr additive="base">
                                        <p:cTn id="133"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par>
                          <p:cTn id="135" fill="hold">
                            <p:stCondLst>
                              <p:cond delay="8750"/>
                            </p:stCondLst>
                            <p:childTnLst>
                              <p:par>
                                <p:cTn id="136" presetID="49" presetClass="entr" presetSubtype="0" decel="100000" fill="hold" grpId="0" nodeType="afterEffect">
                                  <p:stCondLst>
                                    <p:cond delay="0"/>
                                  </p:stCondLst>
                                  <p:childTnLst>
                                    <p:set>
                                      <p:cBhvr>
                                        <p:cTn id="137" dur="1" fill="hold">
                                          <p:stCondLst>
                                            <p:cond delay="0"/>
                                          </p:stCondLst>
                                        </p:cTn>
                                        <p:tgtEl>
                                          <p:spTgt spid="47">
                                            <p:bg/>
                                          </p:spTgt>
                                        </p:tgtEl>
                                        <p:attrNameLst>
                                          <p:attrName>style.visibility</p:attrName>
                                        </p:attrNameLst>
                                      </p:cBhvr>
                                      <p:to>
                                        <p:strVal val="visible"/>
                                      </p:to>
                                    </p:set>
                                    <p:anim calcmode="lin" valueType="num">
                                      <p:cBhvr>
                                        <p:cTn id="138" dur="500" fill="hold"/>
                                        <p:tgtEl>
                                          <p:spTgt spid="47">
                                            <p:bg/>
                                          </p:spTgt>
                                        </p:tgtEl>
                                        <p:attrNameLst>
                                          <p:attrName>ppt_w</p:attrName>
                                        </p:attrNameLst>
                                      </p:cBhvr>
                                      <p:tavLst>
                                        <p:tav tm="0">
                                          <p:val>
                                            <p:fltVal val="0"/>
                                          </p:val>
                                        </p:tav>
                                        <p:tav tm="100000">
                                          <p:val>
                                            <p:strVal val="#ppt_w"/>
                                          </p:val>
                                        </p:tav>
                                      </p:tavLst>
                                    </p:anim>
                                    <p:anim calcmode="lin" valueType="num">
                                      <p:cBhvr>
                                        <p:cTn id="139" dur="500" fill="hold"/>
                                        <p:tgtEl>
                                          <p:spTgt spid="47">
                                            <p:bg/>
                                          </p:spTgt>
                                        </p:tgtEl>
                                        <p:attrNameLst>
                                          <p:attrName>ppt_h</p:attrName>
                                        </p:attrNameLst>
                                      </p:cBhvr>
                                      <p:tavLst>
                                        <p:tav tm="0">
                                          <p:val>
                                            <p:fltVal val="0"/>
                                          </p:val>
                                        </p:tav>
                                        <p:tav tm="100000">
                                          <p:val>
                                            <p:strVal val="#ppt_h"/>
                                          </p:val>
                                        </p:tav>
                                      </p:tavLst>
                                    </p:anim>
                                    <p:anim calcmode="lin" valueType="num">
                                      <p:cBhvr>
                                        <p:cTn id="140" dur="500" fill="hold"/>
                                        <p:tgtEl>
                                          <p:spTgt spid="47">
                                            <p:bg/>
                                          </p:spTgt>
                                        </p:tgtEl>
                                        <p:attrNameLst>
                                          <p:attrName>style.rotation</p:attrName>
                                        </p:attrNameLst>
                                      </p:cBhvr>
                                      <p:tavLst>
                                        <p:tav tm="0">
                                          <p:val>
                                            <p:fltVal val="360"/>
                                          </p:val>
                                        </p:tav>
                                        <p:tav tm="100000">
                                          <p:val>
                                            <p:fltVal val="0"/>
                                          </p:val>
                                        </p:tav>
                                      </p:tavLst>
                                    </p:anim>
                                    <p:animEffect transition="in" filter="fade">
                                      <p:cBhvr>
                                        <p:cTn id="141" dur="500"/>
                                        <p:tgtEl>
                                          <p:spTgt spid="47">
                                            <p:bg/>
                                          </p:spTgt>
                                        </p:tgtEl>
                                      </p:cBhvr>
                                    </p:animEffect>
                                  </p:childTnLst>
                                </p:cTn>
                              </p:par>
                              <p:par>
                                <p:cTn id="142" presetID="49" presetClass="entr" presetSubtype="0" decel="100000" fill="hold" grpId="0" nodeType="withEffect">
                                  <p:stCondLst>
                                    <p:cond delay="0"/>
                                  </p:stCondLst>
                                  <p:childTnLst>
                                    <p:set>
                                      <p:cBhvr>
                                        <p:cTn id="143" dur="1" fill="hold">
                                          <p:stCondLst>
                                            <p:cond delay="0"/>
                                          </p:stCondLst>
                                        </p:cTn>
                                        <p:tgtEl>
                                          <p:spTgt spid="47">
                                            <p:txEl>
                                              <p:pRg st="0" end="0"/>
                                            </p:txEl>
                                          </p:spTgt>
                                        </p:tgtEl>
                                        <p:attrNameLst>
                                          <p:attrName>style.visibility</p:attrName>
                                        </p:attrNameLst>
                                      </p:cBhvr>
                                      <p:to>
                                        <p:strVal val="visible"/>
                                      </p:to>
                                    </p:set>
                                    <p:anim calcmode="lin" valueType="num">
                                      <p:cBhvr>
                                        <p:cTn id="144" dur="500" fill="hold"/>
                                        <p:tgtEl>
                                          <p:spTgt spid="47">
                                            <p:txEl>
                                              <p:pRg st="0" end="0"/>
                                            </p:txEl>
                                          </p:spTgt>
                                        </p:tgtEl>
                                        <p:attrNameLst>
                                          <p:attrName>ppt_w</p:attrName>
                                        </p:attrNameLst>
                                      </p:cBhvr>
                                      <p:tavLst>
                                        <p:tav tm="0">
                                          <p:val>
                                            <p:fltVal val="0"/>
                                          </p:val>
                                        </p:tav>
                                        <p:tav tm="100000">
                                          <p:val>
                                            <p:strVal val="#ppt_w"/>
                                          </p:val>
                                        </p:tav>
                                      </p:tavLst>
                                    </p:anim>
                                    <p:anim calcmode="lin" valueType="num">
                                      <p:cBhvr>
                                        <p:cTn id="145" dur="500" fill="hold"/>
                                        <p:tgtEl>
                                          <p:spTgt spid="47">
                                            <p:txEl>
                                              <p:pRg st="0" end="0"/>
                                            </p:txEl>
                                          </p:spTgt>
                                        </p:tgtEl>
                                        <p:attrNameLst>
                                          <p:attrName>ppt_h</p:attrName>
                                        </p:attrNameLst>
                                      </p:cBhvr>
                                      <p:tavLst>
                                        <p:tav tm="0">
                                          <p:val>
                                            <p:fltVal val="0"/>
                                          </p:val>
                                        </p:tav>
                                        <p:tav tm="100000">
                                          <p:val>
                                            <p:strVal val="#ppt_h"/>
                                          </p:val>
                                        </p:tav>
                                      </p:tavLst>
                                    </p:anim>
                                    <p:anim calcmode="lin" valueType="num">
                                      <p:cBhvr>
                                        <p:cTn id="146" dur="500" fill="hold"/>
                                        <p:tgtEl>
                                          <p:spTgt spid="47">
                                            <p:txEl>
                                              <p:pRg st="0" end="0"/>
                                            </p:txEl>
                                          </p:spTgt>
                                        </p:tgtEl>
                                        <p:attrNameLst>
                                          <p:attrName>style.rotation</p:attrName>
                                        </p:attrNameLst>
                                      </p:cBhvr>
                                      <p:tavLst>
                                        <p:tav tm="0">
                                          <p:val>
                                            <p:fltVal val="360"/>
                                          </p:val>
                                        </p:tav>
                                        <p:tav tm="100000">
                                          <p:val>
                                            <p:fltVal val="0"/>
                                          </p:val>
                                        </p:tav>
                                      </p:tavLst>
                                    </p:anim>
                                    <p:animEffect transition="in" filter="fade">
                                      <p:cBhvr>
                                        <p:cTn id="147"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12" grpId="0" build="p">
        <p:tmplLst>
          <p:tmpl lvl="1">
            <p:tnLst>
              <p:par>
                <p:cTn presetID="2" presetClass="entr" presetSubtype="4"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8"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p:cTn dur="500" fill="hold"/>
                        <p:tgtEl>
                          <p:spTgt spid="8"/>
                        </p:tgtEl>
                        <p:attrNameLst>
                          <p:attrName>ppt_w</p:attrName>
                        </p:attrNameLst>
                      </p:cBhvr>
                      <p:tavLst>
                        <p:tav tm="0">
                          <p:val>
                            <p:fltVal val="0"/>
                          </p:val>
                        </p:tav>
                        <p:tav tm="100000">
                          <p:val>
                            <p:strVal val="#ppt_w"/>
                          </p:val>
                        </p:tav>
                      </p:tavLst>
                    </p:anim>
                    <p:anim calcmode="lin" valueType="num">
                      <p:cBhvr>
                        <p:cTn dur="500" fill="hold"/>
                        <p:tgtEl>
                          <p:spTgt spid="8"/>
                        </p:tgtEl>
                        <p:attrNameLst>
                          <p:attrName>ppt_h</p:attrName>
                        </p:attrNameLst>
                      </p:cBhvr>
                      <p:tavLst>
                        <p:tav tm="0">
                          <p:val>
                            <p:fltVal val="0"/>
                          </p:val>
                        </p:tav>
                        <p:tav tm="100000">
                          <p:val>
                            <p:strVal val="#ppt_h"/>
                          </p:val>
                        </p:tav>
                      </p:tavLst>
                    </p:anim>
                    <p:anim calcmode="lin" valueType="num">
                      <p:cBhvr>
                        <p:cTn dur="500" fill="hold"/>
                        <p:tgtEl>
                          <p:spTgt spid="8"/>
                        </p:tgtEl>
                        <p:attrNameLst>
                          <p:attrName>style.rotation</p:attrName>
                        </p:attrNameLst>
                      </p:cBhvr>
                      <p:tavLst>
                        <p:tav tm="0">
                          <p:val>
                            <p:fltVal val="360"/>
                          </p:val>
                        </p:tav>
                        <p:tav tm="100000">
                          <p:val>
                            <p:fltVal val="0"/>
                          </p:val>
                        </p:tav>
                      </p:tavLst>
                    </p:anim>
                    <p:animEffect transition="in" filter="fade">
                      <p:cBhvr>
                        <p:cTn dur="500"/>
                        <p:tgtEl>
                          <p:spTgt spid="8"/>
                        </p:tgtEl>
                      </p:cBhvr>
                    </p:animEffect>
                  </p:childTnLst>
                </p:cTn>
              </p:par>
            </p:tnLst>
          </p:tmpl>
        </p:tmplLst>
      </p:bldP>
      <p:bldP spid="36" grpId="0" build="allAtOnce" animBg="1"/>
      <p:bldP spid="37" grpId="0" build="p">
        <p:tmplLst>
          <p:tmpl lvl="1">
            <p:tnLst>
              <p:par>
                <p:cTn presetID="2" presetClass="entr" presetSubtype="4" decel="100000" fill="hold" nodeType="afterEffect">
                  <p:stCondLst>
                    <p:cond delay="25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decel="100000" fill="hold" nodeType="withEffect">
                  <p:stCondLst>
                    <p:cond delay="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9"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p:cTn dur="500" fill="hold"/>
                        <p:tgtEl>
                          <p:spTgt spid="39"/>
                        </p:tgtEl>
                        <p:attrNameLst>
                          <p:attrName>ppt_w</p:attrName>
                        </p:attrNameLst>
                      </p:cBhvr>
                      <p:tavLst>
                        <p:tav tm="0">
                          <p:val>
                            <p:fltVal val="0"/>
                          </p:val>
                        </p:tav>
                        <p:tav tm="100000">
                          <p:val>
                            <p:strVal val="#ppt_w"/>
                          </p:val>
                        </p:tav>
                      </p:tavLst>
                    </p:anim>
                    <p:anim calcmode="lin" valueType="num">
                      <p:cBhvr>
                        <p:cTn dur="500" fill="hold"/>
                        <p:tgtEl>
                          <p:spTgt spid="39"/>
                        </p:tgtEl>
                        <p:attrNameLst>
                          <p:attrName>ppt_h</p:attrName>
                        </p:attrNameLst>
                      </p:cBhvr>
                      <p:tavLst>
                        <p:tav tm="0">
                          <p:val>
                            <p:fltVal val="0"/>
                          </p:val>
                        </p:tav>
                        <p:tav tm="100000">
                          <p:val>
                            <p:strVal val="#ppt_h"/>
                          </p:val>
                        </p:tav>
                      </p:tavLst>
                    </p:anim>
                    <p:anim calcmode="lin" valueType="num">
                      <p:cBhvr>
                        <p:cTn dur="500" fill="hold"/>
                        <p:tgtEl>
                          <p:spTgt spid="39"/>
                        </p:tgtEl>
                        <p:attrNameLst>
                          <p:attrName>style.rotation</p:attrName>
                        </p:attrNameLst>
                      </p:cBhvr>
                      <p:tavLst>
                        <p:tav tm="0">
                          <p:val>
                            <p:fltVal val="360"/>
                          </p:val>
                        </p:tav>
                        <p:tav tm="100000">
                          <p:val>
                            <p:fltVal val="0"/>
                          </p:val>
                        </p:tav>
                      </p:tavLst>
                    </p:anim>
                    <p:animEffect transition="in" filter="fade">
                      <p:cBhvr>
                        <p:cTn dur="500"/>
                        <p:tgtEl>
                          <p:spTgt spid="39"/>
                        </p:tgtEl>
                      </p:cBhvr>
                    </p:animEffect>
                  </p:childTnLst>
                </p:cTn>
              </p:par>
            </p:tnLst>
          </p:tmpl>
        </p:tmplLst>
      </p:bldP>
      <p:bldP spid="40" grpId="0" build="allAtOnce" animBg="1"/>
      <p:bldP spid="41" grpId="0" build="p">
        <p:tmplLst>
          <p:tmpl lvl="1">
            <p:tnLst>
              <p:par>
                <p:cTn presetID="2" presetClass="entr" presetSubtype="4" decel="100000" fill="hold" nodeType="afterEffect">
                  <p:stCondLst>
                    <p:cond delay="25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ppt_x"/>
                          </p:val>
                        </p:tav>
                        <p:tav tm="100000">
                          <p:val>
                            <p:strVal val="#ppt_x"/>
                          </p:val>
                        </p:tav>
                      </p:tavLst>
                    </p:anim>
                    <p:anim calcmode="lin" valueType="num">
                      <p:cBhvr additive="base">
                        <p:cTn dur="500" fill="hold"/>
                        <p:tgtEl>
                          <p:spTgt spid="41"/>
                        </p:tgtEl>
                        <p:attrNameLst>
                          <p:attrName>ppt_y</p:attrName>
                        </p:attrNameLst>
                      </p:cBhvr>
                      <p:tavLst>
                        <p:tav tm="0">
                          <p:val>
                            <p:strVal val="1+#ppt_h/2"/>
                          </p:val>
                        </p:tav>
                        <p:tav tm="100000">
                          <p:val>
                            <p:strVal val="#ppt_y"/>
                          </p:val>
                        </p:tav>
                      </p:tavLst>
                    </p:anim>
                  </p:childTnLst>
                </p:cTn>
              </p:par>
            </p:tnLst>
          </p:tmpl>
        </p:tmplLst>
      </p:bldP>
      <p:bldP spid="42" grpId="0" build="p">
        <p:tmplLst>
          <p:tmpl lvl="1">
            <p:tnLst>
              <p:par>
                <p:cTn presetID="2" presetClass="entr" presetSubtype="4" decel="100000" fill="hold" nodeType="withEffect">
                  <p:stCondLst>
                    <p:cond delay="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500" fill="hold"/>
                        <p:tgtEl>
                          <p:spTgt spid="42"/>
                        </p:tgtEl>
                        <p:attrNameLst>
                          <p:attrName>ppt_x</p:attrName>
                        </p:attrNameLst>
                      </p:cBhvr>
                      <p:tavLst>
                        <p:tav tm="0">
                          <p:val>
                            <p:strVal val="#ppt_x"/>
                          </p:val>
                        </p:tav>
                        <p:tav tm="100000">
                          <p:val>
                            <p:strVal val="#ppt_x"/>
                          </p:val>
                        </p:tav>
                      </p:tavLst>
                    </p:anim>
                    <p:anim calcmode="lin" valueType="num">
                      <p:cBhvr additive="base">
                        <p:cTn dur="50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p:cTn dur="500" fill="hold"/>
                        <p:tgtEl>
                          <p:spTgt spid="43"/>
                        </p:tgtEl>
                        <p:attrNameLst>
                          <p:attrName>ppt_w</p:attrName>
                        </p:attrNameLst>
                      </p:cBhvr>
                      <p:tavLst>
                        <p:tav tm="0">
                          <p:val>
                            <p:fltVal val="0"/>
                          </p:val>
                        </p:tav>
                        <p:tav tm="100000">
                          <p:val>
                            <p:strVal val="#ppt_w"/>
                          </p:val>
                        </p:tav>
                      </p:tavLst>
                    </p:anim>
                    <p:anim calcmode="lin" valueType="num">
                      <p:cBhvr>
                        <p:cTn dur="500" fill="hold"/>
                        <p:tgtEl>
                          <p:spTgt spid="43"/>
                        </p:tgtEl>
                        <p:attrNameLst>
                          <p:attrName>ppt_h</p:attrName>
                        </p:attrNameLst>
                      </p:cBhvr>
                      <p:tavLst>
                        <p:tav tm="0">
                          <p:val>
                            <p:fltVal val="0"/>
                          </p:val>
                        </p:tav>
                        <p:tav tm="100000">
                          <p:val>
                            <p:strVal val="#ppt_h"/>
                          </p:val>
                        </p:tav>
                      </p:tavLst>
                    </p:anim>
                    <p:anim calcmode="lin" valueType="num">
                      <p:cBhvr>
                        <p:cTn dur="500" fill="hold"/>
                        <p:tgtEl>
                          <p:spTgt spid="43"/>
                        </p:tgtEl>
                        <p:attrNameLst>
                          <p:attrName>style.rotation</p:attrName>
                        </p:attrNameLst>
                      </p:cBhvr>
                      <p:tavLst>
                        <p:tav tm="0">
                          <p:val>
                            <p:fltVal val="360"/>
                          </p:val>
                        </p:tav>
                        <p:tav tm="100000">
                          <p:val>
                            <p:fltVal val="0"/>
                          </p:val>
                        </p:tav>
                      </p:tavLst>
                    </p:anim>
                    <p:animEffect transition="in" filter="fade">
                      <p:cBhvr>
                        <p:cTn dur="500"/>
                        <p:tgtEl>
                          <p:spTgt spid="43"/>
                        </p:tgtEl>
                      </p:cBhvr>
                    </p:animEffect>
                  </p:childTnLst>
                </p:cTn>
              </p:par>
            </p:tnLst>
          </p:tmpl>
        </p:tmplLst>
      </p:bldP>
      <p:bldP spid="44" grpId="0" build="allAtOnce" animBg="1"/>
      <p:bldP spid="45" grpId="0" build="p">
        <p:tmplLst>
          <p:tmpl lvl="1">
            <p:tnLst>
              <p:par>
                <p:cTn presetID="2" presetClass="entr" presetSubtype="4" decel="100000" fill="hold" nodeType="afterEffect">
                  <p:stCondLst>
                    <p:cond delay="25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tmplLst>
          <p:tmpl lvl="1">
            <p:tnLst>
              <p:par>
                <p:cTn presetID="2" presetClass="entr" presetSubtype="4" decel="100000" fill="hold" nodeType="withEffect">
                  <p:stCondLst>
                    <p:cond delay="50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ppt_x"/>
                          </p:val>
                        </p:tav>
                        <p:tav tm="100000">
                          <p:val>
                            <p:strVal val="#ppt_x"/>
                          </p:val>
                        </p:tav>
                      </p:tavLst>
                    </p:anim>
                    <p:anim calcmode="lin" valueType="num">
                      <p:cBhvr additive="base">
                        <p:cTn dur="500" fill="hold"/>
                        <p:tgtEl>
                          <p:spTgt spid="46"/>
                        </p:tgtEl>
                        <p:attrNameLst>
                          <p:attrName>ppt_y</p:attrName>
                        </p:attrNameLst>
                      </p:cBhvr>
                      <p:tavLst>
                        <p:tav tm="0">
                          <p:val>
                            <p:strVal val="1+#ppt_h/2"/>
                          </p:val>
                        </p:tav>
                        <p:tav tm="100000">
                          <p:val>
                            <p:strVal val="#ppt_y"/>
                          </p:val>
                        </p:tav>
                      </p:tavLst>
                    </p:anim>
                  </p:childTnLst>
                </p:cTn>
              </p:par>
            </p:tnLst>
          </p:tmpl>
        </p:tmplLst>
      </p:bldP>
      <p:bldP spid="47" grpId="0" build="allAtOnce" animBg="1">
        <p:tmplLst>
          <p:tmpl>
            <p:tnLst>
              <p:par>
                <p:cTn presetID="49" presetClass="entr" presetSubtype="0" decel="10000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 lvl="1">
            <p:tnLst>
              <p:par>
                <p:cTn presetID="49" presetClass="entr" presetSubtype="0" decel="100000" fill="hold" nodeType="withEffect">
                  <p:stCondLst>
                    <p:cond delay="0"/>
                  </p:stCondLst>
                  <p:childTnLst>
                    <p:set>
                      <p:cBhvr>
                        <p:cTn dur="1" fill="hold">
                          <p:stCondLst>
                            <p:cond delay="0"/>
                          </p:stCondLst>
                        </p:cTn>
                        <p:tgtEl>
                          <p:spTgt spid="47"/>
                        </p:tgtEl>
                        <p:attrNameLst>
                          <p:attrName>style.visibility</p:attrName>
                        </p:attrNameLst>
                      </p:cBhvr>
                      <p:to>
                        <p:strVal val="visible"/>
                      </p:to>
                    </p:set>
                    <p:anim calcmode="lin" valueType="num">
                      <p:cBhvr>
                        <p:cTn dur="500" fill="hold"/>
                        <p:tgtEl>
                          <p:spTgt spid="47"/>
                        </p:tgtEl>
                        <p:attrNameLst>
                          <p:attrName>ppt_w</p:attrName>
                        </p:attrNameLst>
                      </p:cBhvr>
                      <p:tavLst>
                        <p:tav tm="0">
                          <p:val>
                            <p:fltVal val="0"/>
                          </p:val>
                        </p:tav>
                        <p:tav tm="100000">
                          <p:val>
                            <p:strVal val="#ppt_w"/>
                          </p:val>
                        </p:tav>
                      </p:tavLst>
                    </p:anim>
                    <p:anim calcmode="lin" valueType="num">
                      <p:cBhvr>
                        <p:cTn dur="500" fill="hold"/>
                        <p:tgtEl>
                          <p:spTgt spid="47"/>
                        </p:tgtEl>
                        <p:attrNameLst>
                          <p:attrName>ppt_h</p:attrName>
                        </p:attrNameLst>
                      </p:cBhvr>
                      <p:tavLst>
                        <p:tav tm="0">
                          <p:val>
                            <p:fltVal val="0"/>
                          </p:val>
                        </p:tav>
                        <p:tav tm="100000">
                          <p:val>
                            <p:strVal val="#ppt_h"/>
                          </p:val>
                        </p:tav>
                      </p:tavLst>
                    </p:anim>
                    <p:anim calcmode="lin" valueType="num">
                      <p:cBhvr>
                        <p:cTn dur="500" fill="hold"/>
                        <p:tgtEl>
                          <p:spTgt spid="47"/>
                        </p:tgtEl>
                        <p:attrNameLst>
                          <p:attrName>style.rotation</p:attrName>
                        </p:attrNameLst>
                      </p:cBhvr>
                      <p:tavLst>
                        <p:tav tm="0">
                          <p:val>
                            <p:fltVal val="360"/>
                          </p:val>
                        </p:tav>
                        <p:tav tm="100000">
                          <p:val>
                            <p:fltVal val="0"/>
                          </p:val>
                        </p:tav>
                      </p:tavLst>
                    </p:anim>
                    <p:animEffect transition="in" filter="fade">
                      <p:cBhvr>
                        <p:cTn dur="500"/>
                        <p:tgtEl>
                          <p:spTgt spid="47"/>
                        </p:tgtEl>
                      </p:cBhvr>
                    </p:animEffect>
                  </p:childTnLst>
                </p:cTn>
              </p:par>
            </p:tnLst>
          </p:tmpl>
        </p:tmplLst>
      </p:bldP>
    </p:bldLst>
  </p:timing>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654825" y="3090863"/>
            <a:ext cx="6593936"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8481004" y="3084139"/>
            <a:ext cx="6593939"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FD627AA-E268-4C67-A9A7-5C4D23F3573A}" type="datetimeFigureOut">
              <a:rPr lang="en-US" smtClean="0"/>
              <a:t>2/12/2025</a:t>
            </a:fld>
            <a:endParaRPr lang="en-US"/>
          </a:p>
        </p:txBody>
      </p:sp>
      <p:sp>
        <p:nvSpPr>
          <p:cNvPr id="6" name="Footer Placeholder 5"/>
          <p:cNvSpPr>
            <a:spLocks noGrp="1"/>
          </p:cNvSpPr>
          <p:nvPr>
            <p:ph type="ftr" sz="quarter" idx="11"/>
          </p:nvPr>
        </p:nvSpPr>
        <p:spPr/>
        <p:txBody>
          <a:bodyPr/>
          <a:lstStyle/>
          <a:p>
            <a:r>
              <a:rPr lang="en-US"/>
              <a:t>The Power of PowerPoint | thepopp.com</a:t>
            </a:r>
            <a:endParaRPr lang="en-US" dirty="0"/>
          </a:p>
        </p:txBody>
      </p:sp>
      <p:sp>
        <p:nvSpPr>
          <p:cNvPr id="7" name="Slide Number Placeholder 6"/>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9896010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654826" y="2857500"/>
            <a:ext cx="6593935"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4" name="Content Placeholder 3"/>
          <p:cNvSpPr>
            <a:spLocks noGrp="1"/>
          </p:cNvSpPr>
          <p:nvPr>
            <p:ph sz="half" idx="2"/>
          </p:nvPr>
        </p:nvSpPr>
        <p:spPr>
          <a:xfrm>
            <a:off x="1654825" y="3771900"/>
            <a:ext cx="6593936"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8481007" y="2857500"/>
            <a:ext cx="6593936"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6" name="Content Placeholder 5"/>
          <p:cNvSpPr>
            <a:spLocks noGrp="1"/>
          </p:cNvSpPr>
          <p:nvPr>
            <p:ph sz="quarter" idx="4"/>
          </p:nvPr>
        </p:nvSpPr>
        <p:spPr>
          <a:xfrm>
            <a:off x="8481007" y="3771900"/>
            <a:ext cx="6593936"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FD627AA-E268-4C67-A9A7-5C4D23F3573A}" type="datetimeFigureOut">
              <a:rPr lang="en-US" smtClean="0"/>
              <a:t>2/12/2025</a:t>
            </a:fld>
            <a:endParaRPr lang="en-US"/>
          </a:p>
        </p:txBody>
      </p:sp>
      <p:sp>
        <p:nvSpPr>
          <p:cNvPr id="8" name="Footer Placeholder 7"/>
          <p:cNvSpPr>
            <a:spLocks noGrp="1"/>
          </p:cNvSpPr>
          <p:nvPr>
            <p:ph type="ftr" sz="quarter" idx="11"/>
          </p:nvPr>
        </p:nvSpPr>
        <p:spPr/>
        <p:txBody>
          <a:bodyPr/>
          <a:lstStyle/>
          <a:p>
            <a:r>
              <a:rPr lang="en-US"/>
              <a:t>The Power of PowerPoint | thepopp.com</a:t>
            </a:r>
            <a:endParaRPr lang="en-US" dirty="0"/>
          </a:p>
        </p:txBody>
      </p:sp>
      <p:sp>
        <p:nvSpPr>
          <p:cNvPr id="9" name="Slide Number Placeholder 8"/>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567518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3"/>
          <p:cNvSpPr>
            <a:spLocks noGrp="1"/>
          </p:cNvSpPr>
          <p:nvPr>
            <p:ph type="ftr" sz="quarter" idx="11"/>
          </p:nvPr>
        </p:nvSpPr>
        <p:spPr/>
        <p:txBody>
          <a:bodyPr/>
          <a:lstStyle/>
          <a:p>
            <a:r>
              <a:rPr lang="en-US"/>
              <a:t>The Power of PowerPoint | thepopp.com</a:t>
            </a:r>
            <a:endParaRPr lang="en-US" dirty="0"/>
          </a:p>
        </p:txBody>
      </p:sp>
      <p:sp>
        <p:nvSpPr>
          <p:cNvPr id="6" name="Slide Number Placeholder 4"/>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7159298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2"/>
          <p:cNvSpPr>
            <a:spLocks noGrp="1"/>
          </p:cNvSpPr>
          <p:nvPr>
            <p:ph type="ftr" sz="quarter" idx="11"/>
          </p:nvPr>
        </p:nvSpPr>
        <p:spPr/>
        <p:txBody>
          <a:bodyPr/>
          <a:lstStyle/>
          <a:p>
            <a:r>
              <a:rPr lang="en-US"/>
              <a:t>The Power of PowerPoint | thepopp.com</a:t>
            </a:r>
            <a:endParaRPr lang="en-US" dirty="0"/>
          </a:p>
        </p:txBody>
      </p:sp>
      <p:sp>
        <p:nvSpPr>
          <p:cNvPr id="6" name="Slide Number Placeholder 3"/>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3529134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32279" y="2171700"/>
            <a:ext cx="5101153" cy="2171700"/>
          </a:xfrm>
        </p:spPr>
        <p:txBody>
          <a:bodyPr anchor="b"/>
          <a:lstStyle>
            <a:lvl1pPr algn="l">
              <a:defRPr sz="36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7176302" y="2171700"/>
            <a:ext cx="7793319"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732280" y="4693921"/>
            <a:ext cx="5101152" cy="4343399"/>
          </a:xfrm>
        </p:spPr>
        <p:txBody>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5"/>
          <p:cNvSpPr>
            <a:spLocks noGrp="1"/>
          </p:cNvSpPr>
          <p:nvPr>
            <p:ph type="ftr" sz="quarter" idx="11"/>
          </p:nvPr>
        </p:nvSpPr>
        <p:spPr/>
        <p:txBody>
          <a:bodyPr/>
          <a:lstStyle/>
          <a:p>
            <a:r>
              <a:rPr lang="en-US"/>
              <a:t>The Power of PowerPoint | thepopp.com</a:t>
            </a:r>
            <a:endParaRPr lang="en-US" dirty="0"/>
          </a:p>
        </p:txBody>
      </p:sp>
      <p:sp>
        <p:nvSpPr>
          <p:cNvPr id="6" name="Slide Number Placeholder 6"/>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0080289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30710" y="2781288"/>
            <a:ext cx="7638696" cy="2362212"/>
          </a:xfrm>
        </p:spPr>
        <p:txBody>
          <a:bodyPr anchor="b">
            <a:normAutofit/>
          </a:bodyPr>
          <a:lstStyle>
            <a:lvl1pPr algn="l">
              <a:defRPr sz="5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423415" y="1714500"/>
            <a:ext cx="4800183"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732281" y="5486400"/>
            <a:ext cx="7626807" cy="2057400"/>
          </a:xfrm>
        </p:spPr>
        <p:txBody>
          <a:bodyPr>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D627AA-E268-4C67-A9A7-5C4D23F3573A}" type="datetimeFigureOut">
              <a:rPr lang="en-US" smtClean="0"/>
              <a:t>2/12/2025</a:t>
            </a:fld>
            <a:endParaRPr lang="en-US"/>
          </a:p>
        </p:txBody>
      </p:sp>
      <p:sp>
        <p:nvSpPr>
          <p:cNvPr id="6" name="Footer Placeholder 5"/>
          <p:cNvSpPr>
            <a:spLocks noGrp="1"/>
          </p:cNvSpPr>
          <p:nvPr>
            <p:ph type="ftr" sz="quarter" idx="11"/>
          </p:nvPr>
        </p:nvSpPr>
        <p:spPr/>
        <p:txBody>
          <a:bodyPr/>
          <a:lstStyle/>
          <a:p>
            <a:r>
              <a:rPr lang="en-US"/>
              <a:t>The Power of PowerPoint | thepopp.com</a:t>
            </a:r>
            <a:endParaRPr lang="en-US" dirty="0"/>
          </a:p>
        </p:txBody>
      </p:sp>
      <p:sp>
        <p:nvSpPr>
          <p:cNvPr id="7" name="Slide Number Placeholder 6"/>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336673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732284" y="7200880"/>
            <a:ext cx="13237337" cy="850107"/>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732282" y="1028700"/>
            <a:ext cx="13237338"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732284" y="8050988"/>
            <a:ext cx="13237335" cy="740568"/>
          </a:xfrm>
        </p:spPr>
        <p:txBody>
          <a:bodyPr>
            <a:normAutofit/>
          </a:bodyPr>
          <a:lstStyle>
            <a:lvl1pPr marL="0" indent="0">
              <a:buNone/>
              <a:defRPr sz="18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FD627AA-E268-4C67-A9A7-5C4D23F3573A}" type="datetimeFigureOut">
              <a:rPr lang="en-US" smtClean="0"/>
              <a:t>2/12/2025</a:t>
            </a:fld>
            <a:endParaRPr lang="en-US"/>
          </a:p>
        </p:txBody>
      </p:sp>
      <p:sp>
        <p:nvSpPr>
          <p:cNvPr id="6" name="Footer Placeholder 5"/>
          <p:cNvSpPr>
            <a:spLocks noGrp="1"/>
          </p:cNvSpPr>
          <p:nvPr>
            <p:ph type="ftr" sz="quarter" idx="11"/>
          </p:nvPr>
        </p:nvSpPr>
        <p:spPr/>
        <p:txBody>
          <a:bodyPr/>
          <a:lstStyle/>
          <a:p>
            <a:r>
              <a:rPr lang="en-US"/>
              <a:t>The Power of PowerPoint | thepopp.com</a:t>
            </a:r>
            <a:endParaRPr lang="en-US" dirty="0"/>
          </a:p>
        </p:txBody>
      </p:sp>
      <p:sp>
        <p:nvSpPr>
          <p:cNvPr id="7" name="Slide Number Placeholder 6"/>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8007378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732281" y="2171700"/>
            <a:ext cx="13237340" cy="2971800"/>
          </a:xfrm>
        </p:spPr>
        <p:txBody>
          <a:bodyPr/>
          <a:lstStyle>
            <a:lvl1pPr>
              <a:defRPr sz="72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732281" y="5486400"/>
            <a:ext cx="13237340" cy="3543300"/>
          </a:xfrm>
        </p:spPr>
        <p:txBody>
          <a:bodyPr anchor="ctr">
            <a:normAutofit/>
          </a:bodyPr>
          <a:lstStyle>
            <a:lvl1pPr marL="0" indent="0">
              <a:buNone/>
              <a:defRPr sz="27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35340405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361997" y="2171700"/>
            <a:ext cx="11997931" cy="3485061"/>
          </a:xfrm>
        </p:spPr>
        <p:txBody>
          <a:bodyPr/>
          <a:lstStyle>
            <a:lvl1pPr>
              <a:defRPr sz="72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2895349" y="5656761"/>
            <a:ext cx="10918526"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732281" y="6525986"/>
            <a:ext cx="13237340" cy="2514600"/>
          </a:xfrm>
        </p:spPr>
        <p:txBody>
          <a:bodyPr anchor="ctr">
            <a:normAutofit/>
          </a:bodyPr>
          <a:lstStyle>
            <a:lvl1pPr marL="0" indent="0">
              <a:buNone/>
              <a:defRPr sz="27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
        <p:nvSpPr>
          <p:cNvPr id="12" name="TextBox 11"/>
          <p:cNvSpPr txBox="1"/>
          <p:nvPr/>
        </p:nvSpPr>
        <p:spPr>
          <a:xfrm>
            <a:off x="1347325" y="1456880"/>
            <a:ext cx="1202764" cy="29083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299" dirty="0"/>
              <a:t>“</a:t>
            </a:r>
          </a:p>
        </p:txBody>
      </p:sp>
      <p:sp>
        <p:nvSpPr>
          <p:cNvPr id="15" name="TextBox 14"/>
          <p:cNvSpPr txBox="1"/>
          <p:nvPr/>
        </p:nvSpPr>
        <p:spPr>
          <a:xfrm>
            <a:off x="13994520" y="3920680"/>
            <a:ext cx="1202764" cy="29083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299" dirty="0"/>
              <a:t>”</a:t>
            </a:r>
          </a:p>
        </p:txBody>
      </p:sp>
    </p:spTree>
    <p:extLst>
      <p:ext uri="{BB962C8B-B14F-4D97-AF65-F5344CB8AC3E}">
        <p14:creationId xmlns:p14="http://schemas.microsoft.com/office/powerpoint/2010/main" val="38791211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732281" y="4686302"/>
            <a:ext cx="13237341" cy="2479770"/>
          </a:xfrm>
        </p:spPr>
        <p:txBody>
          <a:bodyPr anchor="b"/>
          <a:lstStyle>
            <a:lvl1pPr algn="l">
              <a:defRPr sz="6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32281" y="7166072"/>
            <a:ext cx="13237340" cy="1290600"/>
          </a:xfrm>
        </p:spPr>
        <p:txBody>
          <a:bodyPr anchor="t"/>
          <a:lstStyle>
            <a:lvl1pPr marL="0" indent="0" algn="l">
              <a:buNone/>
              <a:defRPr sz="3000" cap="none">
                <a:solidFill>
                  <a:schemeClr val="bg2">
                    <a:lumMod val="40000"/>
                    <a:lumOff val="60000"/>
                  </a:schemeClr>
                </a:solidFill>
              </a:defRPr>
            </a:lvl1pPr>
            <a:lvl2pPr marL="685754" indent="0">
              <a:buNone/>
              <a:defRPr sz="2700">
                <a:solidFill>
                  <a:schemeClr val="tx1">
                    <a:tint val="75000"/>
                  </a:schemeClr>
                </a:solidFill>
              </a:defRPr>
            </a:lvl2pPr>
            <a:lvl3pPr marL="1371509" indent="0">
              <a:buNone/>
              <a:defRPr sz="2400">
                <a:solidFill>
                  <a:schemeClr val="tx1">
                    <a:tint val="75000"/>
                  </a:schemeClr>
                </a:solidFill>
              </a:defRPr>
            </a:lvl3pPr>
            <a:lvl4pPr marL="2057263" indent="0">
              <a:buNone/>
              <a:defRPr sz="2100">
                <a:solidFill>
                  <a:schemeClr val="tx1">
                    <a:tint val="75000"/>
                  </a:schemeClr>
                </a:solidFill>
              </a:defRPr>
            </a:lvl4pPr>
            <a:lvl5pPr marL="2743017" indent="0">
              <a:buNone/>
              <a:defRPr sz="2100">
                <a:solidFill>
                  <a:schemeClr val="tx1">
                    <a:tint val="75000"/>
                  </a:schemeClr>
                </a:solidFill>
              </a:defRPr>
            </a:lvl5pPr>
            <a:lvl6pPr marL="3428771" indent="0">
              <a:buNone/>
              <a:defRPr sz="2100">
                <a:solidFill>
                  <a:schemeClr val="tx1">
                    <a:tint val="75000"/>
                  </a:schemeClr>
                </a:solidFill>
              </a:defRPr>
            </a:lvl6pPr>
            <a:lvl7pPr marL="4114526" indent="0">
              <a:buNone/>
              <a:defRPr sz="2100">
                <a:solidFill>
                  <a:schemeClr val="tx1">
                    <a:tint val="75000"/>
                  </a:schemeClr>
                </a:solidFill>
              </a:defRPr>
            </a:lvl7pPr>
            <a:lvl8pPr marL="4800280" indent="0">
              <a:buNone/>
              <a:defRPr sz="2100">
                <a:solidFill>
                  <a:schemeClr val="tx1">
                    <a:tint val="75000"/>
                  </a:schemeClr>
                </a:solidFill>
              </a:defRPr>
            </a:lvl8pPr>
            <a:lvl9pPr marL="5486034" indent="0">
              <a:buNone/>
              <a:defRPr sz="21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46254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 Images">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9" name="図プレースホルダー 8"/>
          <p:cNvSpPr>
            <a:spLocks noGrp="1"/>
          </p:cNvSpPr>
          <p:nvPr>
            <p:ph type="pic" sz="quarter" idx="13" hasCustomPrompt="1"/>
          </p:nvPr>
        </p:nvSpPr>
        <p:spPr>
          <a:xfrm>
            <a:off x="1582366" y="2479205"/>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36" name="図プレースホルダー 8"/>
          <p:cNvSpPr>
            <a:spLocks noGrp="1"/>
          </p:cNvSpPr>
          <p:nvPr>
            <p:ph type="pic" sz="quarter" idx="29" hasCustomPrompt="1"/>
          </p:nvPr>
        </p:nvSpPr>
        <p:spPr>
          <a:xfrm>
            <a:off x="5758830" y="2479206"/>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0" name="図プレースホルダー 8"/>
          <p:cNvSpPr>
            <a:spLocks noGrp="1"/>
          </p:cNvSpPr>
          <p:nvPr>
            <p:ph type="pic" sz="quarter" idx="33" hasCustomPrompt="1"/>
          </p:nvPr>
        </p:nvSpPr>
        <p:spPr>
          <a:xfrm>
            <a:off x="9935294" y="2479204"/>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44" name="図プレースホルダー 8"/>
          <p:cNvSpPr>
            <a:spLocks noGrp="1"/>
          </p:cNvSpPr>
          <p:nvPr>
            <p:ph type="pic" sz="quarter" idx="37" hasCustomPrompt="1"/>
          </p:nvPr>
        </p:nvSpPr>
        <p:spPr>
          <a:xfrm>
            <a:off x="14111758" y="2479205"/>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3" name="図プレースホルダー 8"/>
          <p:cNvSpPr>
            <a:spLocks noGrp="1"/>
          </p:cNvSpPr>
          <p:nvPr>
            <p:ph type="pic" sz="quarter" idx="38" hasCustomPrompt="1"/>
          </p:nvPr>
        </p:nvSpPr>
        <p:spPr>
          <a:xfrm>
            <a:off x="1582366" y="6223622"/>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4" name="図プレースホルダー 8"/>
          <p:cNvSpPr>
            <a:spLocks noGrp="1"/>
          </p:cNvSpPr>
          <p:nvPr>
            <p:ph type="pic" sz="quarter" idx="39" hasCustomPrompt="1"/>
          </p:nvPr>
        </p:nvSpPr>
        <p:spPr>
          <a:xfrm>
            <a:off x="5758830" y="6223623"/>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5" name="図プレースホルダー 8"/>
          <p:cNvSpPr>
            <a:spLocks noGrp="1"/>
          </p:cNvSpPr>
          <p:nvPr>
            <p:ph type="pic" sz="quarter" idx="40" hasCustomPrompt="1"/>
          </p:nvPr>
        </p:nvSpPr>
        <p:spPr>
          <a:xfrm>
            <a:off x="9935294" y="6223621"/>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6" name="図プレースホルダー 8"/>
          <p:cNvSpPr>
            <a:spLocks noGrp="1"/>
          </p:cNvSpPr>
          <p:nvPr>
            <p:ph type="pic" sz="quarter" idx="41" hasCustomPrompt="1"/>
          </p:nvPr>
        </p:nvSpPr>
        <p:spPr>
          <a:xfrm>
            <a:off x="14111758" y="6223622"/>
            <a:ext cx="2448271" cy="2448272"/>
          </a:xfrm>
          <a:prstGeom prst="ellipse">
            <a:avLst/>
          </a:prstGeom>
          <a:solidFill>
            <a:srgbClr val="F8F8F8">
              <a:alpha val="10196"/>
            </a:srgbClr>
          </a:solidFill>
          <a:ln w="254000" cmpd="thinThick">
            <a:solidFill>
              <a:schemeClr val="bg1">
                <a:lumMod val="85000"/>
                <a:alpha val="50000"/>
              </a:schemeClr>
            </a:solidFill>
            <a:prstDash val="solid"/>
            <a:round/>
          </a:ln>
          <a:effectLst>
            <a:innerShdw blurRad="215900" dist="203200" dir="2700000">
              <a:prstClr val="black">
                <a:alpha val="50000"/>
              </a:prstClr>
            </a:innerShdw>
          </a:effectLst>
        </p:spPr>
        <p:txBody>
          <a:bodyPr/>
          <a:lstStyle>
            <a:lvl1pPr>
              <a:defRPr/>
            </a:lvl1pPr>
          </a:lstStyle>
          <a:p>
            <a:r>
              <a:rPr lang="en-US" dirty="0"/>
              <a:t>Add Image</a:t>
            </a:r>
          </a:p>
        </p:txBody>
      </p:sp>
      <p:sp>
        <p:nvSpPr>
          <p:cNvPr id="27" name="テキスト プレースホルダー 11"/>
          <p:cNvSpPr>
            <a:spLocks noGrp="1"/>
          </p:cNvSpPr>
          <p:nvPr>
            <p:ph type="body" sz="quarter" idx="14" hasCustomPrompt="1"/>
          </p:nvPr>
        </p:nvSpPr>
        <p:spPr>
          <a:xfrm>
            <a:off x="1222326"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28" name="テキスト プレースホルダー 11"/>
          <p:cNvSpPr>
            <a:spLocks noGrp="1"/>
          </p:cNvSpPr>
          <p:nvPr>
            <p:ph type="body" sz="quarter" idx="42" hasCustomPrompt="1"/>
          </p:nvPr>
        </p:nvSpPr>
        <p:spPr>
          <a:xfrm>
            <a:off x="5372765"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29" name="テキスト プレースホルダー 11"/>
          <p:cNvSpPr>
            <a:spLocks noGrp="1"/>
          </p:cNvSpPr>
          <p:nvPr>
            <p:ph type="body" sz="quarter" idx="43" hasCustomPrompt="1"/>
          </p:nvPr>
        </p:nvSpPr>
        <p:spPr>
          <a:xfrm>
            <a:off x="9647262"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0" name="テキスト プレースホルダー 11"/>
          <p:cNvSpPr>
            <a:spLocks noGrp="1"/>
          </p:cNvSpPr>
          <p:nvPr>
            <p:ph type="body" sz="quarter" idx="44" hasCustomPrompt="1"/>
          </p:nvPr>
        </p:nvSpPr>
        <p:spPr>
          <a:xfrm>
            <a:off x="13797701" y="5143500"/>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1" name="テキスト プレースホルダー 11"/>
          <p:cNvSpPr>
            <a:spLocks noGrp="1"/>
          </p:cNvSpPr>
          <p:nvPr>
            <p:ph type="body" sz="quarter" idx="45" hasCustomPrompt="1"/>
          </p:nvPr>
        </p:nvSpPr>
        <p:spPr>
          <a:xfrm>
            <a:off x="1222326"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2" name="テキスト プレースホルダー 11"/>
          <p:cNvSpPr>
            <a:spLocks noGrp="1"/>
          </p:cNvSpPr>
          <p:nvPr>
            <p:ph type="body" sz="quarter" idx="46" hasCustomPrompt="1"/>
          </p:nvPr>
        </p:nvSpPr>
        <p:spPr>
          <a:xfrm>
            <a:off x="5372765"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3" name="テキスト プレースホルダー 11"/>
          <p:cNvSpPr>
            <a:spLocks noGrp="1"/>
          </p:cNvSpPr>
          <p:nvPr>
            <p:ph type="body" sz="quarter" idx="47" hasCustomPrompt="1"/>
          </p:nvPr>
        </p:nvSpPr>
        <p:spPr>
          <a:xfrm>
            <a:off x="9647262"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
        <p:nvSpPr>
          <p:cNvPr id="34" name="テキスト プレースホルダー 11"/>
          <p:cNvSpPr>
            <a:spLocks noGrp="1"/>
          </p:cNvSpPr>
          <p:nvPr>
            <p:ph type="body" sz="quarter" idx="48" hasCustomPrompt="1"/>
          </p:nvPr>
        </p:nvSpPr>
        <p:spPr>
          <a:xfrm>
            <a:off x="13797701" y="8815908"/>
            <a:ext cx="3122369" cy="647650"/>
          </a:xfrm>
        </p:spPr>
        <p:txBody>
          <a:bodyPr anchor="ctr">
            <a:noAutofit/>
          </a:bodyPr>
          <a:lstStyle>
            <a:lvl1pPr algn="ctr">
              <a:defRPr sz="3200">
                <a:solidFill>
                  <a:schemeClr val="accent1"/>
                </a:solidFill>
                <a:latin typeface="Bebas Neue Regular" pitchFamily="50" charset="0"/>
              </a:defRPr>
            </a:lvl1pPr>
          </a:lstStyle>
          <a:p>
            <a:pPr lvl="0"/>
            <a:r>
              <a:rPr lang="en-US" altLang="ja-JP" dirty="0"/>
              <a:t>Text Here</a:t>
            </a:r>
            <a:endParaRPr lang="en-US" dirty="0"/>
          </a:p>
        </p:txBody>
      </p:sp>
    </p:spTree>
    <p:extLst>
      <p:ext uri="{BB962C8B-B14F-4D97-AF65-F5344CB8AC3E}">
        <p14:creationId xmlns:p14="http://schemas.microsoft.com/office/powerpoint/2010/main" val="23925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fade">
                                      <p:cBhvr>
                                        <p:cTn id="17" dur="500"/>
                                        <p:tgtEl>
                                          <p:spTgt spid="27">
                                            <p:txEl>
                                              <p:pRg st="0" end="0"/>
                                            </p:txEl>
                                          </p:spTgt>
                                        </p:tgtEl>
                                      </p:cBhvr>
                                    </p:animEffect>
                                  </p:childTnLst>
                                </p:cTn>
                              </p:par>
                            </p:childTnLst>
                          </p:cTn>
                        </p:par>
                        <p:par>
                          <p:cTn id="18" fill="hold">
                            <p:stCondLst>
                              <p:cond delay="1250"/>
                            </p:stCondLst>
                            <p:childTnLst>
                              <p:par>
                                <p:cTn id="19" presetID="49" presetClass="entr" presetSubtype="0" decel="100000"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 calcmode="lin" valueType="num">
                                      <p:cBhvr>
                                        <p:cTn id="23" dur="500" fill="hold"/>
                                        <p:tgtEl>
                                          <p:spTgt spid="36"/>
                                        </p:tgtEl>
                                        <p:attrNameLst>
                                          <p:attrName>style.rotation</p:attrName>
                                        </p:attrNameLst>
                                      </p:cBhvr>
                                      <p:tavLst>
                                        <p:tav tm="0">
                                          <p:val>
                                            <p:fltVal val="360"/>
                                          </p:val>
                                        </p:tav>
                                        <p:tav tm="100000">
                                          <p:val>
                                            <p:fltVal val="0"/>
                                          </p:val>
                                        </p:tav>
                                      </p:tavLst>
                                    </p:anim>
                                    <p:animEffect transition="in" filter="fade">
                                      <p:cBhvr>
                                        <p:cTn id="24" dur="500"/>
                                        <p:tgtEl>
                                          <p:spTgt spid="36"/>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fade">
                                      <p:cBhvr>
                                        <p:cTn id="27" dur="500"/>
                                        <p:tgtEl>
                                          <p:spTgt spid="28">
                                            <p:txEl>
                                              <p:pRg st="0" end="0"/>
                                            </p:txEl>
                                          </p:spTgt>
                                        </p:tgtEl>
                                      </p:cBhvr>
                                    </p:animEffect>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 calcmode="lin" valueType="num">
                                      <p:cBhvr>
                                        <p:cTn id="33" dur="500" fill="hold"/>
                                        <p:tgtEl>
                                          <p:spTgt spid="40"/>
                                        </p:tgtEl>
                                        <p:attrNameLst>
                                          <p:attrName>style.rotation</p:attrName>
                                        </p:attrNameLst>
                                      </p:cBhvr>
                                      <p:tavLst>
                                        <p:tav tm="0">
                                          <p:val>
                                            <p:fltVal val="360"/>
                                          </p:val>
                                        </p:tav>
                                        <p:tav tm="100000">
                                          <p:val>
                                            <p:fltVal val="0"/>
                                          </p:val>
                                        </p:tav>
                                      </p:tavLst>
                                    </p:anim>
                                    <p:animEffect transition="in" filter="fade">
                                      <p:cBhvr>
                                        <p:cTn id="34" dur="500"/>
                                        <p:tgtEl>
                                          <p:spTgt spid="40"/>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29">
                                            <p:txEl>
                                              <p:pRg st="0" end="0"/>
                                            </p:txEl>
                                          </p:spTgt>
                                        </p:tgtEl>
                                        <p:attrNameLst>
                                          <p:attrName>style.visibility</p:attrName>
                                        </p:attrNameLst>
                                      </p:cBhvr>
                                      <p:to>
                                        <p:strVal val="visible"/>
                                      </p:to>
                                    </p:set>
                                    <p:animEffect transition="in" filter="fade">
                                      <p:cBhvr>
                                        <p:cTn id="37" dur="500"/>
                                        <p:tgtEl>
                                          <p:spTgt spid="29">
                                            <p:txEl>
                                              <p:pRg st="0" end="0"/>
                                            </p:txEl>
                                          </p:spTgt>
                                        </p:tgtEl>
                                      </p:cBhvr>
                                    </p:animEffect>
                                  </p:childTnLst>
                                </p:cTn>
                              </p:par>
                            </p:childTnLst>
                          </p:cTn>
                        </p:par>
                        <p:par>
                          <p:cTn id="38" fill="hold">
                            <p:stCondLst>
                              <p:cond delay="2750"/>
                            </p:stCondLst>
                            <p:childTnLst>
                              <p:par>
                                <p:cTn id="39" presetID="49" presetClass="entr" presetSubtype="0" decel="10000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fade">
                                      <p:cBhvr>
                                        <p:cTn id="47" dur="500"/>
                                        <p:tgtEl>
                                          <p:spTgt spid="30">
                                            <p:txEl>
                                              <p:pRg st="0" end="0"/>
                                            </p:txEl>
                                          </p:spTgt>
                                        </p:tgtEl>
                                      </p:cBhvr>
                                    </p:animEffect>
                                  </p:childTnLst>
                                </p:cTn>
                              </p:par>
                            </p:childTnLst>
                          </p:cTn>
                        </p:par>
                        <p:par>
                          <p:cTn id="48" fill="hold">
                            <p:stCondLst>
                              <p:cond delay="3500"/>
                            </p:stCondLst>
                            <p:childTnLst>
                              <p:par>
                                <p:cTn id="49" presetID="49" presetClass="entr" presetSubtype="0" decel="10000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ppt_w</p:attrName>
                                        </p:attrNameLst>
                                      </p:cBhvr>
                                      <p:tavLst>
                                        <p:tav tm="0">
                                          <p:val>
                                            <p:fltVal val="0"/>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anim calcmode="lin" valueType="num">
                                      <p:cBhvr>
                                        <p:cTn id="53" dur="500" fill="hold"/>
                                        <p:tgtEl>
                                          <p:spTgt spid="23"/>
                                        </p:tgtEl>
                                        <p:attrNameLst>
                                          <p:attrName>style.rotation</p:attrName>
                                        </p:attrNameLst>
                                      </p:cBhvr>
                                      <p:tavLst>
                                        <p:tav tm="0">
                                          <p:val>
                                            <p:fltVal val="360"/>
                                          </p:val>
                                        </p:tav>
                                        <p:tav tm="100000">
                                          <p:val>
                                            <p:fltVal val="0"/>
                                          </p:val>
                                        </p:tav>
                                      </p:tavLst>
                                    </p:anim>
                                    <p:animEffect transition="in" filter="fade">
                                      <p:cBhvr>
                                        <p:cTn id="54" dur="500"/>
                                        <p:tgtEl>
                                          <p:spTgt spid="23"/>
                                        </p:tgtEl>
                                      </p:cBhvr>
                                    </p:animEffect>
                                  </p:childTnLst>
                                </p:cTn>
                              </p:par>
                              <p:par>
                                <p:cTn id="55" presetID="10" presetClass="entr" presetSubtype="0" fill="hold" grpId="0" nodeType="withEffect">
                                  <p:stCondLst>
                                    <p:cond delay="250"/>
                                  </p:stCondLst>
                                  <p:childTnLst>
                                    <p:set>
                                      <p:cBhvr>
                                        <p:cTn id="56" dur="1" fill="hold">
                                          <p:stCondLst>
                                            <p:cond delay="0"/>
                                          </p:stCondLst>
                                        </p:cTn>
                                        <p:tgtEl>
                                          <p:spTgt spid="31">
                                            <p:txEl>
                                              <p:pRg st="0" end="0"/>
                                            </p:txEl>
                                          </p:spTgt>
                                        </p:tgtEl>
                                        <p:attrNameLst>
                                          <p:attrName>style.visibility</p:attrName>
                                        </p:attrNameLst>
                                      </p:cBhvr>
                                      <p:to>
                                        <p:strVal val="visible"/>
                                      </p:to>
                                    </p:set>
                                    <p:animEffect transition="in" filter="fade">
                                      <p:cBhvr>
                                        <p:cTn id="57" dur="500"/>
                                        <p:tgtEl>
                                          <p:spTgt spid="31">
                                            <p:txEl>
                                              <p:pRg st="0" end="0"/>
                                            </p:txEl>
                                          </p:spTgt>
                                        </p:tgtEl>
                                      </p:cBhvr>
                                    </p:animEffect>
                                  </p:childTnLst>
                                </p:cTn>
                              </p:par>
                            </p:childTnLst>
                          </p:cTn>
                        </p:par>
                        <p:par>
                          <p:cTn id="58" fill="hold">
                            <p:stCondLst>
                              <p:cond delay="4250"/>
                            </p:stCondLst>
                            <p:childTnLst>
                              <p:par>
                                <p:cTn id="59" presetID="49" presetClass="entr" presetSubtype="0" decel="10000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p:cTn id="61" dur="500" fill="hold"/>
                                        <p:tgtEl>
                                          <p:spTgt spid="24"/>
                                        </p:tgtEl>
                                        <p:attrNameLst>
                                          <p:attrName>ppt_w</p:attrName>
                                        </p:attrNameLst>
                                      </p:cBhvr>
                                      <p:tavLst>
                                        <p:tav tm="0">
                                          <p:val>
                                            <p:fltVal val="0"/>
                                          </p:val>
                                        </p:tav>
                                        <p:tav tm="100000">
                                          <p:val>
                                            <p:strVal val="#ppt_w"/>
                                          </p:val>
                                        </p:tav>
                                      </p:tavLst>
                                    </p:anim>
                                    <p:anim calcmode="lin" valueType="num">
                                      <p:cBhvr>
                                        <p:cTn id="62" dur="500" fill="hold"/>
                                        <p:tgtEl>
                                          <p:spTgt spid="24"/>
                                        </p:tgtEl>
                                        <p:attrNameLst>
                                          <p:attrName>ppt_h</p:attrName>
                                        </p:attrNameLst>
                                      </p:cBhvr>
                                      <p:tavLst>
                                        <p:tav tm="0">
                                          <p:val>
                                            <p:fltVal val="0"/>
                                          </p:val>
                                        </p:tav>
                                        <p:tav tm="100000">
                                          <p:val>
                                            <p:strVal val="#ppt_h"/>
                                          </p:val>
                                        </p:tav>
                                      </p:tavLst>
                                    </p:anim>
                                    <p:anim calcmode="lin" valueType="num">
                                      <p:cBhvr>
                                        <p:cTn id="63" dur="500" fill="hold"/>
                                        <p:tgtEl>
                                          <p:spTgt spid="24"/>
                                        </p:tgtEl>
                                        <p:attrNameLst>
                                          <p:attrName>style.rotation</p:attrName>
                                        </p:attrNameLst>
                                      </p:cBhvr>
                                      <p:tavLst>
                                        <p:tav tm="0">
                                          <p:val>
                                            <p:fltVal val="360"/>
                                          </p:val>
                                        </p:tav>
                                        <p:tav tm="100000">
                                          <p:val>
                                            <p:fltVal val="0"/>
                                          </p:val>
                                        </p:tav>
                                      </p:tavLst>
                                    </p:anim>
                                    <p:animEffect transition="in" filter="fade">
                                      <p:cBhvr>
                                        <p:cTn id="64" dur="500"/>
                                        <p:tgtEl>
                                          <p:spTgt spid="24"/>
                                        </p:tgtEl>
                                      </p:cBhvr>
                                    </p:animEffect>
                                  </p:childTnLst>
                                </p:cTn>
                              </p:par>
                              <p:par>
                                <p:cTn id="65" presetID="10" presetClass="entr" presetSubtype="0" fill="hold" grpId="0" nodeType="withEffect">
                                  <p:stCondLst>
                                    <p:cond delay="250"/>
                                  </p:stCondLst>
                                  <p:childTnLst>
                                    <p:set>
                                      <p:cBhvr>
                                        <p:cTn id="66" dur="1" fill="hold">
                                          <p:stCondLst>
                                            <p:cond delay="0"/>
                                          </p:stCondLst>
                                        </p:cTn>
                                        <p:tgtEl>
                                          <p:spTgt spid="32">
                                            <p:txEl>
                                              <p:pRg st="0" end="0"/>
                                            </p:txEl>
                                          </p:spTgt>
                                        </p:tgtEl>
                                        <p:attrNameLst>
                                          <p:attrName>style.visibility</p:attrName>
                                        </p:attrNameLst>
                                      </p:cBhvr>
                                      <p:to>
                                        <p:strVal val="visible"/>
                                      </p:to>
                                    </p:set>
                                    <p:animEffect transition="in" filter="fade">
                                      <p:cBhvr>
                                        <p:cTn id="67" dur="500"/>
                                        <p:tgtEl>
                                          <p:spTgt spid="32">
                                            <p:txEl>
                                              <p:pRg st="0" end="0"/>
                                            </p:txEl>
                                          </p:spTgt>
                                        </p:tgtEl>
                                      </p:cBhvr>
                                    </p:animEffect>
                                  </p:childTnLst>
                                </p:cTn>
                              </p:par>
                            </p:childTnLst>
                          </p:cTn>
                        </p:par>
                        <p:par>
                          <p:cTn id="68" fill="hold">
                            <p:stCondLst>
                              <p:cond delay="5000"/>
                            </p:stCondLst>
                            <p:childTnLst>
                              <p:par>
                                <p:cTn id="69" presetID="49" presetClass="entr" presetSubtype="0" decel="10000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33">
                                            <p:txEl>
                                              <p:pRg st="0" end="0"/>
                                            </p:txEl>
                                          </p:spTgt>
                                        </p:tgtEl>
                                        <p:attrNameLst>
                                          <p:attrName>style.visibility</p:attrName>
                                        </p:attrNameLst>
                                      </p:cBhvr>
                                      <p:to>
                                        <p:strVal val="visible"/>
                                      </p:to>
                                    </p:set>
                                    <p:animEffect transition="in" filter="fade">
                                      <p:cBhvr>
                                        <p:cTn id="77" dur="500"/>
                                        <p:tgtEl>
                                          <p:spTgt spid="33">
                                            <p:txEl>
                                              <p:pRg st="0" end="0"/>
                                            </p:txEl>
                                          </p:spTgt>
                                        </p:tgtEl>
                                      </p:cBhvr>
                                    </p:animEffect>
                                  </p:childTnLst>
                                </p:cTn>
                              </p:par>
                            </p:childTnLst>
                          </p:cTn>
                        </p:par>
                        <p:par>
                          <p:cTn id="78" fill="hold">
                            <p:stCondLst>
                              <p:cond delay="5750"/>
                            </p:stCondLst>
                            <p:childTnLst>
                              <p:par>
                                <p:cTn id="79" presetID="49" presetClass="entr" presetSubtype="0" decel="100000" fill="hold" grpId="0" nodeType="after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 calcmode="lin" valueType="num">
                                      <p:cBhvr>
                                        <p:cTn id="83" dur="500" fill="hold"/>
                                        <p:tgtEl>
                                          <p:spTgt spid="26"/>
                                        </p:tgtEl>
                                        <p:attrNameLst>
                                          <p:attrName>style.rotation</p:attrName>
                                        </p:attrNameLst>
                                      </p:cBhvr>
                                      <p:tavLst>
                                        <p:tav tm="0">
                                          <p:val>
                                            <p:fltVal val="360"/>
                                          </p:val>
                                        </p:tav>
                                        <p:tav tm="100000">
                                          <p:val>
                                            <p:fltVal val="0"/>
                                          </p:val>
                                        </p:tav>
                                      </p:tavLst>
                                    </p:anim>
                                    <p:animEffect transition="in" filter="fade">
                                      <p:cBhvr>
                                        <p:cTn id="84" dur="500"/>
                                        <p:tgtEl>
                                          <p:spTgt spid="26"/>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34">
                                            <p:txEl>
                                              <p:pRg st="0" end="0"/>
                                            </p:txEl>
                                          </p:spTgt>
                                        </p:tgtEl>
                                        <p:attrNameLst>
                                          <p:attrName>style.visibility</p:attrName>
                                        </p:attrNameLst>
                                      </p:cBhvr>
                                      <p:to>
                                        <p:strVal val="visible"/>
                                      </p:to>
                                    </p:set>
                                    <p:animEffect transition="in" filter="fade">
                                      <p:cBhvr>
                                        <p:cTn id="8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36" grpId="0" animBg="1"/>
      <p:bldP spid="40" grpId="0" animBg="1"/>
      <p:bldP spid="44"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25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p:stCondLst>
                    <p:cond delay="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build="p">
        <p:tmplLst>
          <p:tmpl lvl="1">
            <p:tnLst>
              <p:par>
                <p:cTn presetID="10" presetClass="entr" presetSubtype="0" fill="hold" nodeType="withEffect">
                  <p:stCondLst>
                    <p:cond delay="25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P spid="30" grpId="0" build="p">
        <p:tmplLst>
          <p:tmpl lvl="1">
            <p:tnLst>
              <p:par>
                <p:cTn presetID="10" presetClass="entr" presetSubtype="0" fill="hold" nodeType="withEffect">
                  <p:stCondLst>
                    <p:cond delay="2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1" grpId="0" build="p">
        <p:tmplLst>
          <p:tmpl lvl="1">
            <p:tnLst>
              <p:par>
                <p:cTn presetID="10" presetClass="entr" presetSubtype="0" fill="hold" nodeType="withEffect">
                  <p:stCondLst>
                    <p:cond delay="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10" presetClass="entr" presetSubtype="0" fill="hold" nodeType="withEffect">
                  <p:stCondLst>
                    <p:cond delay="2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build="p">
        <p:tmplLst>
          <p:tmpl lvl="1">
            <p:tnLst>
              <p:par>
                <p:cTn presetID="10" presetClass="entr" presetSubtype="0" fill="hold" nodeType="withEffect">
                  <p:stCondLst>
                    <p:cond delay="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10" presetClass="entr" presetSubtype="0" fill="hold" nodeType="withEffect">
                  <p:stCondLst>
                    <p:cond delay="25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Lst>
  </p:timing>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49338" y="2971800"/>
            <a:ext cx="4419915"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978610" y="4000500"/>
            <a:ext cx="4390644" cy="5384007"/>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5" name="Text Placeholder 4"/>
          <p:cNvSpPr>
            <a:spLocks noGrp="1"/>
          </p:cNvSpPr>
          <p:nvPr>
            <p:ph type="body" sz="quarter" idx="3"/>
          </p:nvPr>
        </p:nvSpPr>
        <p:spPr>
          <a:xfrm>
            <a:off x="5824984" y="2971800"/>
            <a:ext cx="4403979"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5809155" y="4000500"/>
            <a:ext cx="4419807" cy="5384007"/>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14" name="Text Placeholder 4"/>
          <p:cNvSpPr>
            <a:spLocks noGrp="1"/>
          </p:cNvSpPr>
          <p:nvPr>
            <p:ph type="body" sz="quarter" idx="13"/>
          </p:nvPr>
        </p:nvSpPr>
        <p:spPr>
          <a:xfrm>
            <a:off x="10686123" y="2971800"/>
            <a:ext cx="4397788"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10686123" y="4000500"/>
            <a:ext cx="4397788" cy="5384007"/>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cxnSp>
        <p:nvCxnSpPr>
          <p:cNvPr id="17" name="Straight Connector 16"/>
          <p:cNvCxnSpPr/>
          <p:nvPr/>
        </p:nvCxnSpPr>
        <p:spPr>
          <a:xfrm>
            <a:off x="5588728"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2434"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4"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23184632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8610" y="6376424"/>
            <a:ext cx="4409692"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978610" y="3314700"/>
            <a:ext cx="4409692"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978610" y="7240817"/>
            <a:ext cx="4409692" cy="988784"/>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5" name="Text Placeholder 4"/>
          <p:cNvSpPr>
            <a:spLocks noGrp="1"/>
          </p:cNvSpPr>
          <p:nvPr>
            <p:ph type="body" sz="quarter" idx="3"/>
          </p:nvPr>
        </p:nvSpPr>
        <p:spPr>
          <a:xfrm>
            <a:off x="5833557" y="6376424"/>
            <a:ext cx="4395406"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5833556" y="3314700"/>
            <a:ext cx="4395406"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5831527" y="7240816"/>
            <a:ext cx="4401227" cy="988784"/>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sp>
        <p:nvSpPr>
          <p:cNvPr id="14" name="Text Placeholder 4"/>
          <p:cNvSpPr>
            <a:spLocks noGrp="1"/>
          </p:cNvSpPr>
          <p:nvPr>
            <p:ph type="body" sz="quarter" idx="13"/>
          </p:nvPr>
        </p:nvSpPr>
        <p:spPr>
          <a:xfrm>
            <a:off x="10686123" y="6376424"/>
            <a:ext cx="4397788" cy="864393"/>
          </a:xfrm>
        </p:spPr>
        <p:txBody>
          <a:bodyPr anchor="b">
            <a:noAutofit/>
          </a:bodyPr>
          <a:lstStyle>
            <a:lvl1pPr marL="0" indent="0">
              <a:buNone/>
              <a:defRPr sz="3600" b="0">
                <a:solidFill>
                  <a:schemeClr val="bg2">
                    <a:lumMod val="40000"/>
                    <a:lumOff val="60000"/>
                  </a:schemeClr>
                </a:solidFill>
              </a:defRPr>
            </a:lvl1pPr>
            <a:lvl2pPr marL="685754" indent="0">
              <a:buNone/>
              <a:defRPr sz="3000" b="1"/>
            </a:lvl2pPr>
            <a:lvl3pPr marL="1371509" indent="0">
              <a:buNone/>
              <a:defRPr sz="2700" b="1"/>
            </a:lvl3pPr>
            <a:lvl4pPr marL="2057263" indent="0">
              <a:buNone/>
              <a:defRPr sz="2400" b="1"/>
            </a:lvl4pPr>
            <a:lvl5pPr marL="2743017" indent="0">
              <a:buNone/>
              <a:defRPr sz="2400" b="1"/>
            </a:lvl5pPr>
            <a:lvl6pPr marL="3428771" indent="0">
              <a:buNone/>
              <a:defRPr sz="2400" b="1"/>
            </a:lvl6pPr>
            <a:lvl7pPr marL="4114526" indent="0">
              <a:buNone/>
              <a:defRPr sz="2400" b="1"/>
            </a:lvl7pPr>
            <a:lvl8pPr marL="4800280" indent="0">
              <a:buNone/>
              <a:defRPr sz="2400" b="1"/>
            </a:lvl8pPr>
            <a:lvl9pPr marL="5486034" indent="0">
              <a:buNone/>
              <a:defRPr sz="24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10686122" y="3314700"/>
            <a:ext cx="4397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754" indent="0">
              <a:buNone/>
              <a:defRPr sz="2400"/>
            </a:lvl2pPr>
            <a:lvl3pPr marL="1371509" indent="0">
              <a:buNone/>
              <a:defRPr sz="2400"/>
            </a:lvl3pPr>
            <a:lvl4pPr marL="2057263" indent="0">
              <a:buNone/>
              <a:defRPr sz="2400"/>
            </a:lvl4pPr>
            <a:lvl5pPr marL="2743017" indent="0">
              <a:buNone/>
              <a:defRPr sz="2400"/>
            </a:lvl5pPr>
            <a:lvl6pPr marL="3428771" indent="0">
              <a:buNone/>
              <a:defRPr sz="2400"/>
            </a:lvl6pPr>
            <a:lvl7pPr marL="4114526" indent="0">
              <a:buNone/>
              <a:defRPr sz="2400"/>
            </a:lvl7pPr>
            <a:lvl8pPr marL="4800280" indent="0">
              <a:buNone/>
              <a:defRPr sz="2400"/>
            </a:lvl8pPr>
            <a:lvl9pPr marL="5486034" indent="0">
              <a:buNone/>
              <a:defRPr sz="24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10685936" y="7240813"/>
            <a:ext cx="4403613" cy="988784"/>
          </a:xfrm>
        </p:spPr>
        <p:txBody>
          <a:bodyPr anchor="t">
            <a:normAutofit/>
          </a:bodyPr>
          <a:lstStyle>
            <a:lvl1pPr marL="0" indent="0">
              <a:buNone/>
              <a:defRPr sz="2100"/>
            </a:lvl1pPr>
            <a:lvl2pPr marL="685754" indent="0">
              <a:buNone/>
              <a:defRPr sz="1800"/>
            </a:lvl2pPr>
            <a:lvl3pPr marL="1371509" indent="0">
              <a:buNone/>
              <a:defRPr sz="1500"/>
            </a:lvl3pPr>
            <a:lvl4pPr marL="2057263" indent="0">
              <a:buNone/>
              <a:defRPr sz="1350"/>
            </a:lvl4pPr>
            <a:lvl5pPr marL="2743017" indent="0">
              <a:buNone/>
              <a:defRPr sz="1350"/>
            </a:lvl5pPr>
            <a:lvl6pPr marL="3428771" indent="0">
              <a:buNone/>
              <a:defRPr sz="1350"/>
            </a:lvl6pPr>
            <a:lvl7pPr marL="4114526" indent="0">
              <a:buNone/>
              <a:defRPr sz="1350"/>
            </a:lvl7pPr>
            <a:lvl8pPr marL="4800280" indent="0">
              <a:buNone/>
              <a:defRPr sz="1350"/>
            </a:lvl8pPr>
            <a:lvl9pPr marL="5486034" indent="0">
              <a:buNone/>
              <a:defRPr sz="1350"/>
            </a:lvl9pPr>
          </a:lstStyle>
          <a:p>
            <a:pPr lvl="0"/>
            <a:r>
              <a:rPr lang="es-ES"/>
              <a:t>Haga clic para modificar los estilos de texto del patrón</a:t>
            </a:r>
          </a:p>
        </p:txBody>
      </p:sp>
      <p:cxnSp>
        <p:nvCxnSpPr>
          <p:cNvPr id="19" name="Straight Connector 18"/>
          <p:cNvCxnSpPr/>
          <p:nvPr/>
        </p:nvCxnSpPr>
        <p:spPr>
          <a:xfrm>
            <a:off x="5588728"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2434"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4"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484074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1838673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5238" y="645320"/>
            <a:ext cx="2628673" cy="8739188"/>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78610" y="1331121"/>
            <a:ext cx="11133757" cy="805338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Footer Placeholder 4"/>
          <p:cNvSpPr>
            <a:spLocks noGrp="1"/>
          </p:cNvSpPr>
          <p:nvPr>
            <p:ph type="ftr" sz="quarter" idx="11"/>
          </p:nvPr>
        </p:nvSpPr>
        <p:spPr/>
        <p:txBody>
          <a:bodyPr/>
          <a:lstStyle/>
          <a:p>
            <a:r>
              <a:rPr lang="en-US"/>
              <a:t>The Power of PowerPoint | thepopp.com</a:t>
            </a:r>
            <a:endParaRPr lang="en-US" dirty="0"/>
          </a:p>
        </p:txBody>
      </p:sp>
      <p:sp>
        <p:nvSpPr>
          <p:cNvPr id="6" name="Slide Number Placeholder 5"/>
          <p:cNvSpPr>
            <a:spLocks noGrp="1"/>
          </p:cNvSpPr>
          <p:nvPr>
            <p:ph type="sldNum" sz="quarter" idx="12"/>
          </p:nvPr>
        </p:nvSpPr>
        <p:spPr/>
        <p:txBody>
          <a:bodyPr/>
          <a:lstStyle/>
          <a:p>
            <a:fld id="{387164BF-D67A-46C0-81D2-5BAF67C00C80}" type="slidenum">
              <a:rPr lang="en-US" smtClean="0"/>
              <a:pPr/>
              <a:t>‹Nº›</a:t>
            </a:fld>
            <a:endParaRPr lang="en-US"/>
          </a:p>
        </p:txBody>
      </p:sp>
    </p:spTree>
    <p:extLst>
      <p:ext uri="{BB962C8B-B14F-4D97-AF65-F5344CB8AC3E}">
        <p14:creationId xmlns:p14="http://schemas.microsoft.com/office/powerpoint/2010/main" val="32515923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with info">
    <p:spTree>
      <p:nvGrpSpPr>
        <p:cNvPr id="1" name=""/>
        <p:cNvGrpSpPr/>
        <p:nvPr/>
      </p:nvGrpSpPr>
      <p:grpSpPr>
        <a:xfrm>
          <a:off x="0" y="0"/>
          <a:ext cx="0" cy="0"/>
          <a:chOff x="0" y="0"/>
          <a:chExt cx="0" cy="0"/>
        </a:xfrm>
      </p:grpSpPr>
      <p:sp>
        <p:nvSpPr>
          <p:cNvPr id="9" name="平行四辺形 8"/>
          <p:cNvSpPr/>
          <p:nvPr userDrawn="1"/>
        </p:nvSpPr>
        <p:spPr>
          <a:xfrm>
            <a:off x="2302446" y="3353513"/>
            <a:ext cx="13465496" cy="3302155"/>
          </a:xfrm>
          <a:prstGeom prst="parallelogram">
            <a:avLst>
              <a:gd name="adj" fmla="val 55566"/>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ctrTitle" hasCustomPrompt="1"/>
          </p:nvPr>
        </p:nvSpPr>
        <p:spPr>
          <a:xfrm>
            <a:off x="4427035" y="3991372"/>
            <a:ext cx="10044763" cy="1189757"/>
          </a:xfrm>
          <a:prstGeom prst="rect">
            <a:avLst/>
          </a:prstGeom>
        </p:spPr>
        <p:txBody>
          <a:bodyPr/>
          <a:lstStyle>
            <a:lvl1pPr algn="l">
              <a:lnSpc>
                <a:spcPts val="9000"/>
              </a:lnSpc>
              <a:defRPr sz="9600" baseline="0">
                <a:solidFill>
                  <a:schemeClr val="bg1"/>
                </a:solidFill>
                <a:latin typeface="Bebas Neue Regular" pitchFamily="50" charset="0"/>
              </a:defRPr>
            </a:lvl1pPr>
          </a:lstStyle>
          <a:p>
            <a:r>
              <a:rPr lang="en-US" altLang="ja-JP" dirty="0"/>
              <a:t>TITLE HERE</a:t>
            </a:r>
            <a:endParaRPr lang="en-US" dirty="0"/>
          </a:p>
        </p:txBody>
      </p:sp>
      <p:pic>
        <p:nvPicPr>
          <p:cNvPr id="8" name="図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7133902">
            <a:off x="-1044000" y="5180019"/>
            <a:ext cx="8782393" cy="1360425"/>
          </a:xfrm>
          <a:prstGeom prst="rect">
            <a:avLst/>
          </a:prstGeom>
        </p:spPr>
      </p:pic>
      <p:pic>
        <p:nvPicPr>
          <p:cNvPr id="10" name="図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7933902">
            <a:off x="10188000" y="3739857"/>
            <a:ext cx="8782393" cy="1360425"/>
          </a:xfrm>
          <a:prstGeom prst="rect">
            <a:avLst/>
          </a:prstGeom>
        </p:spPr>
      </p:pic>
      <p:sp>
        <p:nvSpPr>
          <p:cNvPr id="7" name="サブタイトル 2"/>
          <p:cNvSpPr>
            <a:spLocks noGrp="1"/>
          </p:cNvSpPr>
          <p:nvPr>
            <p:ph type="subTitle" idx="1" hasCustomPrompt="1"/>
          </p:nvPr>
        </p:nvSpPr>
        <p:spPr>
          <a:xfrm>
            <a:off x="4407613" y="4934253"/>
            <a:ext cx="9992177" cy="785311"/>
          </a:xfrm>
          <a:prstGeom prst="rect">
            <a:avLst/>
          </a:prstGeom>
        </p:spPr>
        <p:txBody>
          <a:bodyPr/>
          <a:lstStyle>
            <a:lvl1pPr marL="0" indent="0" algn="l">
              <a:buNone/>
              <a:defRPr sz="5400" baseline="0">
                <a:solidFill>
                  <a:schemeClr val="bg1"/>
                </a:solidFill>
                <a:latin typeface="+mj-lt"/>
              </a:defRPr>
            </a:lvl1pPr>
            <a:lvl2pPr marL="816376" indent="0" algn="ctr">
              <a:buNone/>
              <a:defRPr>
                <a:solidFill>
                  <a:schemeClr val="tx1">
                    <a:tint val="75000"/>
                  </a:schemeClr>
                </a:solidFill>
              </a:defRPr>
            </a:lvl2pPr>
            <a:lvl3pPr marL="1632753" indent="0" algn="ctr">
              <a:buNone/>
              <a:defRPr>
                <a:solidFill>
                  <a:schemeClr val="tx1">
                    <a:tint val="75000"/>
                  </a:schemeClr>
                </a:solidFill>
              </a:defRPr>
            </a:lvl3pPr>
            <a:lvl4pPr marL="2449129" indent="0" algn="ctr">
              <a:buNone/>
              <a:defRPr>
                <a:solidFill>
                  <a:schemeClr val="tx1">
                    <a:tint val="75000"/>
                  </a:schemeClr>
                </a:solidFill>
              </a:defRPr>
            </a:lvl4pPr>
            <a:lvl5pPr marL="3265505" indent="0" algn="ctr">
              <a:buNone/>
              <a:defRPr>
                <a:solidFill>
                  <a:schemeClr val="tx1">
                    <a:tint val="75000"/>
                  </a:schemeClr>
                </a:solidFill>
              </a:defRPr>
            </a:lvl5pPr>
            <a:lvl6pPr marL="4081882" indent="0" algn="ctr">
              <a:buNone/>
              <a:defRPr>
                <a:solidFill>
                  <a:schemeClr val="tx1">
                    <a:tint val="75000"/>
                  </a:schemeClr>
                </a:solidFill>
              </a:defRPr>
            </a:lvl6pPr>
            <a:lvl7pPr marL="4898258" indent="0" algn="ctr">
              <a:buNone/>
              <a:defRPr>
                <a:solidFill>
                  <a:schemeClr val="tx1">
                    <a:tint val="75000"/>
                  </a:schemeClr>
                </a:solidFill>
              </a:defRPr>
            </a:lvl7pPr>
            <a:lvl8pPr marL="5714634" indent="0" algn="ctr">
              <a:buNone/>
              <a:defRPr>
                <a:solidFill>
                  <a:schemeClr val="tx1">
                    <a:tint val="75000"/>
                  </a:schemeClr>
                </a:solidFill>
              </a:defRPr>
            </a:lvl8pPr>
            <a:lvl9pPr marL="6531011" indent="0" algn="ctr">
              <a:buNone/>
              <a:defRPr>
                <a:solidFill>
                  <a:schemeClr val="tx1">
                    <a:tint val="75000"/>
                  </a:schemeClr>
                </a:solidFill>
              </a:defRPr>
            </a:lvl9pPr>
          </a:lstStyle>
          <a:p>
            <a:r>
              <a:rPr lang="en-US" altLang="ja-JP" dirty="0"/>
              <a:t>Sub Title Here</a:t>
            </a:r>
            <a:endParaRPr lang="en-US" dirty="0"/>
          </a:p>
        </p:txBody>
      </p:sp>
      <p:sp>
        <p:nvSpPr>
          <p:cNvPr id="4" name="テキスト プレースホルダー 3"/>
          <p:cNvSpPr>
            <a:spLocks noGrp="1"/>
          </p:cNvSpPr>
          <p:nvPr>
            <p:ph type="body" sz="quarter" idx="10" hasCustomPrompt="1"/>
          </p:nvPr>
        </p:nvSpPr>
        <p:spPr>
          <a:xfrm>
            <a:off x="4390678" y="5791572"/>
            <a:ext cx="9577064" cy="432048"/>
          </a:xfrm>
          <a:prstGeom prst="rect">
            <a:avLst/>
          </a:prstGeom>
        </p:spPr>
        <p:txBody>
          <a:bodyPr/>
          <a:lstStyle>
            <a:lvl1pPr marL="0" indent="0" algn="l">
              <a:buNone/>
              <a:defRPr sz="2400" baseline="0">
                <a:solidFill>
                  <a:schemeClr val="tx1">
                    <a:alpha val="50000"/>
                  </a:schemeClr>
                </a:solidFill>
                <a:latin typeface="Bebas Neue Regular" pitchFamily="50" charset="0"/>
              </a:defRPr>
            </a:lvl1pPr>
          </a:lstStyle>
          <a:p>
            <a:pPr lvl="0"/>
            <a:r>
              <a:rPr lang="en-US" dirty="0"/>
              <a:t>Information Here</a:t>
            </a:r>
          </a:p>
        </p:txBody>
      </p:sp>
    </p:spTree>
    <p:extLst>
      <p:ext uri="{BB962C8B-B14F-4D97-AF65-F5344CB8AC3E}">
        <p14:creationId xmlns:p14="http://schemas.microsoft.com/office/powerpoint/2010/main" val="30051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25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7" grpId="0" build="p">
        <p:tmplLst>
          <p:tmpl lvl="1">
            <p:tnLst>
              <p:par>
                <p:cTn presetID="10" presetClass="entr" presetSubtype="0" fill="hold" nodeType="withEffect">
                  <p:stCondLst>
                    <p:cond delay="25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4" grpId="0" build="p">
        <p:tmplLst>
          <p:tmpl lvl="1">
            <p:tnLst>
              <p:par>
                <p:cTn presetID="10" presetClass="entr" presetSubtype="0" fill="hold" nodeType="with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ítulo y contenido con imagen">
    <p:spTree>
      <p:nvGrpSpPr>
        <p:cNvPr id="1" name=""/>
        <p:cNvGrpSpPr/>
        <p:nvPr/>
      </p:nvGrpSpPr>
      <p:grpSpPr>
        <a:xfrm>
          <a:off x="0" y="0"/>
          <a:ext cx="0" cy="0"/>
          <a:chOff x="0" y="0"/>
          <a:chExt cx="0" cy="0"/>
        </a:xfrm>
      </p:grpSpPr>
      <p:sp>
        <p:nvSpPr>
          <p:cNvPr id="25" name="Marcador de posición de imagen 24">
            <a:extLst>
              <a:ext uri="{FF2B5EF4-FFF2-40B4-BE49-F238E27FC236}">
                <a16:creationId xmlns:a16="http://schemas.microsoft.com/office/drawing/2014/main" id="{9D8367A5-C050-47FB-A1BD-54CD13DE3A0F}"/>
              </a:ext>
            </a:extLst>
          </p:cNvPr>
          <p:cNvSpPr>
            <a:spLocks noGrp="1"/>
          </p:cNvSpPr>
          <p:nvPr>
            <p:ph type="pic" sz="quarter" idx="16"/>
          </p:nvPr>
        </p:nvSpPr>
        <p:spPr>
          <a:xfrm>
            <a:off x="8278889" y="0"/>
            <a:ext cx="9154637" cy="10287000"/>
          </a:xfrm>
          <a:custGeom>
            <a:avLst/>
            <a:gdLst>
              <a:gd name="connsiteX0" fmla="*/ 3914141 w 6103621"/>
              <a:gd name="connsiteY0" fmla="*/ 914400 h 6858000"/>
              <a:gd name="connsiteX1" fmla="*/ 6103621 w 6103621"/>
              <a:gd name="connsiteY1" fmla="*/ 914400 h 6858000"/>
              <a:gd name="connsiteX2" fmla="*/ 4339591 w 6103621"/>
              <a:gd name="connsiteY2" fmla="*/ 6858000 h 6858000"/>
              <a:gd name="connsiteX3" fmla="*/ 2150112 w 6103621"/>
              <a:gd name="connsiteY3" fmla="*/ 6858000 h 6858000"/>
              <a:gd name="connsiteX4" fmla="*/ 1769111 w 6103621"/>
              <a:gd name="connsiteY4" fmla="*/ 0 h 6858000"/>
              <a:gd name="connsiteX5" fmla="*/ 3958591 w 6103621"/>
              <a:gd name="connsiteY5" fmla="*/ 0 h 6858000"/>
              <a:gd name="connsiteX6" fmla="*/ 2189480 w 6103621"/>
              <a:gd name="connsiteY6" fmla="*/ 5943601 h 6858000"/>
              <a:gd name="connsiteX7" fmla="*/ 0 w 6103621"/>
              <a:gd name="connsiteY7" fmla="*/ 59436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3621" h="6858000">
                <a:moveTo>
                  <a:pt x="3914141" y="914400"/>
                </a:moveTo>
                <a:lnTo>
                  <a:pt x="6103621" y="914400"/>
                </a:lnTo>
                <a:lnTo>
                  <a:pt x="4339591" y="6858000"/>
                </a:lnTo>
                <a:lnTo>
                  <a:pt x="2150112" y="6858000"/>
                </a:lnTo>
                <a:close/>
                <a:moveTo>
                  <a:pt x="1769111" y="0"/>
                </a:moveTo>
                <a:lnTo>
                  <a:pt x="3958591" y="0"/>
                </a:lnTo>
                <a:lnTo>
                  <a:pt x="2189480" y="5943601"/>
                </a:lnTo>
                <a:lnTo>
                  <a:pt x="0" y="5943601"/>
                </a:lnTo>
                <a:close/>
              </a:path>
            </a:pathLst>
          </a:custGeom>
          <a:solidFill>
            <a:schemeClr val="bg1">
              <a:lumMod val="65000"/>
            </a:schemeClr>
          </a:solidFill>
        </p:spPr>
        <p:txBody>
          <a:bodyPr wrap="square" rtlCol="0" anchor="ctr" anchorCtr="0">
            <a:noAutofit/>
          </a:bodyPr>
          <a:lstStyle>
            <a:lvl1pPr marL="0" indent="0" algn="ctr">
              <a:buNone/>
              <a:defRPr sz="2100"/>
            </a:lvl1pPr>
          </a:lstStyle>
          <a:p>
            <a:pPr rtl="0"/>
            <a:r>
              <a:rPr lang="es-ES" noProof="0"/>
              <a:t>Haga clic en el icono para agregar una imagen</a:t>
            </a:r>
            <a:endParaRPr lang="es-MX"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a:xfrm>
            <a:off x="16093847" y="9003559"/>
            <a:ext cx="824091" cy="547688"/>
          </a:xfrm>
          <a:prstGeom prst="rect">
            <a:avLst/>
          </a:prstGeom>
        </p:spPr>
        <p:txBody>
          <a:bodyPr rtlCol="0"/>
          <a:lstStyle/>
          <a:p>
            <a:pPr rtl="0"/>
            <a:fld id="{D495E168-DA5E-4888-8D8A-92B118324C14}" type="slidenum">
              <a:rPr lang="es-MX" noProof="0" smtClean="0"/>
              <a:pPr rtl="0"/>
              <a:t>‹Nº›</a:t>
            </a:fld>
            <a:endParaRPr lang="es-MX" noProof="0"/>
          </a:p>
        </p:txBody>
      </p:sp>
      <p:sp>
        <p:nvSpPr>
          <p:cNvPr id="14" name="Marcador de texto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1160947" y="4611794"/>
            <a:ext cx="6632208" cy="3882956"/>
          </a:xfrm>
        </p:spPr>
        <p:txBody>
          <a:bodyPr lIns="0" rtlCol="0">
            <a:normAutofit/>
          </a:bodyPr>
          <a:lstStyle>
            <a:lvl1pPr marL="269982" indent="-269982">
              <a:spcBef>
                <a:spcPts val="900"/>
              </a:spcBef>
              <a:buClr>
                <a:schemeClr val="bg2"/>
              </a:buClr>
              <a:buFont typeface="Wingdings" panose="05000000000000000000" pitchFamily="2" charset="2"/>
              <a:buChar char="§"/>
              <a:defRPr sz="2100" b="0" i="0">
                <a:solidFill>
                  <a:schemeClr val="bg1">
                    <a:lumMod val="75000"/>
                  </a:schemeClr>
                </a:solidFill>
              </a:defRPr>
            </a:lvl1pPr>
          </a:lstStyle>
          <a:p>
            <a:pPr lvl="0" rtl="0"/>
            <a:r>
              <a:rPr lang="es-MX" noProof="0"/>
              <a:t>Editar estilos de texto del patrón</a:t>
            </a:r>
          </a:p>
        </p:txBody>
      </p:sp>
      <p:sp>
        <p:nvSpPr>
          <p:cNvPr id="21" name="Título 1">
            <a:extLst>
              <a:ext uri="{FF2B5EF4-FFF2-40B4-BE49-F238E27FC236}">
                <a16:creationId xmlns:a16="http://schemas.microsoft.com/office/drawing/2014/main" id="{33528AEE-54AB-4366-9576-BBA1CE5F3A54}"/>
              </a:ext>
            </a:extLst>
          </p:cNvPr>
          <p:cNvSpPr>
            <a:spLocks noGrp="1"/>
          </p:cNvSpPr>
          <p:nvPr>
            <p:ph type="title" hasCustomPrompt="1"/>
          </p:nvPr>
        </p:nvSpPr>
        <p:spPr>
          <a:xfrm>
            <a:off x="1160948" y="1549119"/>
            <a:ext cx="7583466" cy="1173957"/>
          </a:xfrm>
          <a:prstGeom prst="rect">
            <a:avLst/>
          </a:prstGeom>
        </p:spPr>
        <p:txBody>
          <a:bodyPr rtlCol="0">
            <a:normAutofit/>
          </a:bodyPr>
          <a:lstStyle>
            <a:lvl1pPr algn="l">
              <a:defRPr sz="6000" b="1">
                <a:solidFill>
                  <a:schemeClr val="bg1"/>
                </a:solidFill>
              </a:defRPr>
            </a:lvl1pPr>
          </a:lstStyle>
          <a:p>
            <a:pPr rtl="0"/>
            <a:r>
              <a:rPr lang="es-MX" noProof="0"/>
              <a:t>DISEÑO DE TEXTO 1</a:t>
            </a:r>
          </a:p>
        </p:txBody>
      </p:sp>
      <p:sp>
        <p:nvSpPr>
          <p:cNvPr id="22" name="Marcador de texto 17">
            <a:extLst>
              <a:ext uri="{FF2B5EF4-FFF2-40B4-BE49-F238E27FC236}">
                <a16:creationId xmlns:a16="http://schemas.microsoft.com/office/drawing/2014/main" id="{A1867536-E941-4FED-8B68-2609143C2A78}"/>
              </a:ext>
            </a:extLst>
          </p:cNvPr>
          <p:cNvSpPr>
            <a:spLocks noGrp="1"/>
          </p:cNvSpPr>
          <p:nvPr>
            <p:ph type="body" sz="quarter" idx="13" hasCustomPrompt="1"/>
          </p:nvPr>
        </p:nvSpPr>
        <p:spPr>
          <a:xfrm>
            <a:off x="1160947" y="3338089"/>
            <a:ext cx="6632208" cy="1123571"/>
          </a:xfrm>
        </p:spPr>
        <p:txBody>
          <a:bodyPr rtlCol="0">
            <a:normAutofit/>
          </a:bodyPr>
          <a:lstStyle>
            <a:lvl1pPr marL="0" indent="0" algn="l">
              <a:buNone/>
              <a:defRPr sz="3300">
                <a:solidFill>
                  <a:schemeClr val="tx2"/>
                </a:solidFill>
              </a:defRPr>
            </a:lvl1pPr>
            <a:lvl2pPr>
              <a:defRPr sz="2700"/>
            </a:lvl2pPr>
            <a:lvl3pPr>
              <a:defRPr sz="2700"/>
            </a:lvl3pPr>
            <a:lvl4pPr>
              <a:defRPr sz="2700"/>
            </a:lvl4pPr>
            <a:lvl5pPr>
              <a:defRPr sz="2700"/>
            </a:lvl5pPr>
          </a:lstStyle>
          <a:p>
            <a:pPr lvl="0" rtl="0"/>
            <a:r>
              <a:rPr lang="es-MX" noProof="0"/>
              <a:t>Editar estilos de texto del patrón</a:t>
            </a:r>
          </a:p>
        </p:txBody>
      </p:sp>
      <p:sp>
        <p:nvSpPr>
          <p:cNvPr id="26" name="Gráfico 4">
            <a:extLst>
              <a:ext uri="{FF2B5EF4-FFF2-40B4-BE49-F238E27FC236}">
                <a16:creationId xmlns:a16="http://schemas.microsoft.com/office/drawing/2014/main" id="{7D57D3C0-DF85-4866-AC4B-ED6A0F6963A5}"/>
              </a:ext>
            </a:extLst>
          </p:cNvPr>
          <p:cNvSpPr/>
          <p:nvPr/>
        </p:nvSpPr>
        <p:spPr>
          <a:xfrm>
            <a:off x="16937475" y="9154505"/>
            <a:ext cx="1366081" cy="216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pPr rtl="0"/>
            <a:endParaRPr lang="es-MX" sz="4800" noProof="0"/>
          </a:p>
        </p:txBody>
      </p:sp>
      <p:sp>
        <p:nvSpPr>
          <p:cNvPr id="11" name="Gráfico 15">
            <a:extLst>
              <a:ext uri="{FF2B5EF4-FFF2-40B4-BE49-F238E27FC236}">
                <a16:creationId xmlns:a16="http://schemas.microsoft.com/office/drawing/2014/main" id="{FA387E18-8CE1-1648-81B1-6F1A0F183C30}"/>
              </a:ext>
            </a:extLst>
          </p:cNvPr>
          <p:cNvSpPr/>
          <p:nvPr userDrawn="1"/>
        </p:nvSpPr>
        <p:spPr>
          <a:xfrm>
            <a:off x="-16759" y="2921508"/>
            <a:ext cx="7910313" cy="109650"/>
          </a:xfrm>
          <a:custGeom>
            <a:avLst/>
            <a:gdLst>
              <a:gd name="connsiteX0" fmla="*/ 9138 w 5056083"/>
              <a:gd name="connsiteY0" fmla="*/ 9137 h 73099"/>
              <a:gd name="connsiteX1" fmla="*/ 9138 w 5056083"/>
              <a:gd name="connsiteY1" fmla="*/ 67617 h 73099"/>
              <a:gd name="connsiteX2" fmla="*/ 5018925 w 5056083"/>
              <a:gd name="connsiteY2" fmla="*/ 67617 h 73099"/>
              <a:gd name="connsiteX3" fmla="*/ 5057911 w 5056083"/>
              <a:gd name="connsiteY3" fmla="*/ 9137 h 73099"/>
            </a:gdLst>
            <a:ahLst/>
            <a:cxnLst>
              <a:cxn ang="0">
                <a:pos x="connsiteX0" y="connsiteY0"/>
              </a:cxn>
              <a:cxn ang="0">
                <a:pos x="connsiteX1" y="connsiteY1"/>
              </a:cxn>
              <a:cxn ang="0">
                <a:pos x="connsiteX2" y="connsiteY2"/>
              </a:cxn>
              <a:cxn ang="0">
                <a:pos x="connsiteX3" y="connsiteY3"/>
              </a:cxn>
            </a:cxnLst>
            <a:rect l="l" t="t" r="r" b="b"/>
            <a:pathLst>
              <a:path w="5056083" h="73099">
                <a:moveTo>
                  <a:pt x="9138" y="9137"/>
                </a:moveTo>
                <a:lnTo>
                  <a:pt x="9138" y="67617"/>
                </a:lnTo>
                <a:lnTo>
                  <a:pt x="5018925" y="67617"/>
                </a:lnTo>
                <a:lnTo>
                  <a:pt x="5057911" y="9137"/>
                </a:lnTo>
                <a:close/>
              </a:path>
            </a:pathLst>
          </a:custGeom>
          <a:solidFill>
            <a:schemeClr val="bg2">
              <a:alpha val="70000"/>
            </a:schemeClr>
          </a:solidFill>
          <a:ln w="9525" cap="flat">
            <a:noFill/>
            <a:prstDash val="solid"/>
            <a:miter/>
          </a:ln>
        </p:spPr>
        <p:txBody>
          <a:bodyPr rtlCol="0" anchor="ctr"/>
          <a:lstStyle/>
          <a:p>
            <a:pPr rtl="0"/>
            <a:endParaRPr lang="es-MX" sz="4800" noProof="0"/>
          </a:p>
        </p:txBody>
      </p:sp>
    </p:spTree>
    <p:extLst>
      <p:ext uri="{BB962C8B-B14F-4D97-AF65-F5344CB8AC3E}">
        <p14:creationId xmlns:p14="http://schemas.microsoft.com/office/powerpoint/2010/main" val="1784244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8145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1"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8" name="テキスト プレースホルダー 11"/>
          <p:cNvSpPr>
            <a:spLocks noGrp="1"/>
          </p:cNvSpPr>
          <p:nvPr>
            <p:ph type="body" sz="quarter" idx="14" hasCustomPrompt="1"/>
          </p:nvPr>
        </p:nvSpPr>
        <p:spPr>
          <a:xfrm>
            <a:off x="934294" y="3847356"/>
            <a:ext cx="16344031"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9" name="テキスト プレースホルダー 11"/>
          <p:cNvSpPr>
            <a:spLocks noGrp="1"/>
          </p:cNvSpPr>
          <p:nvPr>
            <p:ph type="body" sz="quarter" idx="15" hasCustomPrompt="1"/>
          </p:nvPr>
        </p:nvSpPr>
        <p:spPr>
          <a:xfrm>
            <a:off x="934294" y="4495428"/>
            <a:ext cx="16344031" cy="2304256"/>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Tree>
    <p:extLst>
      <p:ext uri="{BB962C8B-B14F-4D97-AF65-F5344CB8AC3E}">
        <p14:creationId xmlns:p14="http://schemas.microsoft.com/office/powerpoint/2010/main" val="12661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par>
                          <p:cTn id="8" fill="hold">
                            <p:stCondLst>
                              <p:cond delay="500"/>
                            </p:stCondLst>
                            <p:childTnLst>
                              <p:par>
                                <p:cTn id="9" presetID="2" presetClass="entr" presetSubtype="9" decel="100000" fill="hold" grpId="0" nodeType="after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2" decel="100000" fill="hold" grpId="0" nodeType="with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additive="base">
                                        <p:cTn id="15"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8" grpId="0" build="p">
        <p:tmplLst>
          <p:tmpl lvl="1">
            <p:tnLst>
              <p:par>
                <p:cTn presetID="2" presetClass="entr" presetSubtype="9" decel="100000" fill="hold" nodeType="after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0-#ppt_w/2"/>
                          </p:val>
                        </p:tav>
                        <p:tav tm="100000">
                          <p:val>
                            <p:strVal val="#ppt_x"/>
                          </p:val>
                        </p:tav>
                      </p:tavLst>
                    </p:anim>
                    <p:anim calcmode="lin" valueType="num">
                      <p:cBhvr additive="base">
                        <p:cTn dur="500" fill="hold"/>
                        <p:tgtEl>
                          <p:spTgt spid="8"/>
                        </p:tgtEl>
                        <p:attrNameLst>
                          <p:attrName>ppt_y</p:attrName>
                        </p:attrNameLst>
                      </p:cBhvr>
                      <p:tavLst>
                        <p:tav tm="0">
                          <p:val>
                            <p:strVal val="0-#ppt_h/2"/>
                          </p:val>
                        </p:tav>
                        <p:tav tm="100000">
                          <p:val>
                            <p:strVal val="#ppt_y"/>
                          </p:val>
                        </p:tav>
                      </p:tavLst>
                    </p:anim>
                  </p:childTnLst>
                </p:cTn>
              </p:par>
            </p:tnLst>
          </p:tmpl>
        </p:tmplLst>
      </p:bldP>
      <p:bldP spid="9" grpId="0" build="p">
        <p:tmplLst>
          <p:tmpl lvl="1">
            <p:tnLst>
              <p:par>
                <p:cTn presetID="2" presetClass="entr" presetSubtype="2"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500" fill="hold"/>
                        <p:tgtEl>
                          <p:spTgt spid="9"/>
                        </p:tgtEl>
                        <p:attrNameLst>
                          <p:attrName>ppt_x</p:attrName>
                        </p:attrNameLst>
                      </p:cBhvr>
                      <p:tavLst>
                        <p:tav tm="0">
                          <p:val>
                            <p:strVal val="1+#ppt_w/2"/>
                          </p:val>
                        </p:tav>
                        <p:tav tm="100000">
                          <p:val>
                            <p:strVal val="#ppt_x"/>
                          </p:val>
                        </p:tav>
                      </p:tavLst>
                    </p:anim>
                    <p:anim calcmode="lin" valueType="num">
                      <p:cBhvr additive="base">
                        <p:cTn dur="500" fill="hold"/>
                        <p:tgtEl>
                          <p:spTgt spid="9"/>
                        </p:tgtEl>
                        <p:attrNameLst>
                          <p:attrName>ppt_y</p:attrName>
                        </p:attrNameLst>
                      </p:cBhvr>
                      <p:tavLst>
                        <p:tav tm="0">
                          <p:val>
                            <p:strVal val="#ppt_y"/>
                          </p:val>
                        </p:tav>
                        <p:tav tm="100000">
                          <p:val>
                            <p:strVal val="#ppt_y"/>
                          </p:val>
                        </p:tav>
                      </p:tavLst>
                    </p:anim>
                  </p:childTnLst>
                </p:cTn>
              </p:par>
            </p:tnLst>
          </p:tmpl>
        </p:tmplLst>
      </p:bldP>
    </p:bld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 4 Columns - Tile">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2" name="テキスト プレースホルダー 11"/>
          <p:cNvSpPr>
            <a:spLocks noGrp="1"/>
          </p:cNvSpPr>
          <p:nvPr>
            <p:ph type="body" sz="quarter" idx="14" hasCustomPrompt="1"/>
          </p:nvPr>
        </p:nvSpPr>
        <p:spPr>
          <a:xfrm>
            <a:off x="4678709" y="3055268"/>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4678709" y="3703340"/>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4" name="テキスト プレースホルダー 11"/>
          <p:cNvSpPr>
            <a:spLocks noGrp="1"/>
          </p:cNvSpPr>
          <p:nvPr>
            <p:ph type="body" sz="quarter" idx="16" hasCustomPrompt="1"/>
          </p:nvPr>
        </p:nvSpPr>
        <p:spPr>
          <a:xfrm>
            <a:off x="4680494" y="6439644"/>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15" name="テキスト プレースホルダー 11"/>
          <p:cNvSpPr>
            <a:spLocks noGrp="1"/>
          </p:cNvSpPr>
          <p:nvPr>
            <p:ph type="body" sz="quarter" idx="17" hasCustomPrompt="1"/>
          </p:nvPr>
        </p:nvSpPr>
        <p:spPr>
          <a:xfrm>
            <a:off x="4680494" y="7087716"/>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0" name="テキスト プレースホルダー 11"/>
          <p:cNvSpPr>
            <a:spLocks noGrp="1"/>
          </p:cNvSpPr>
          <p:nvPr>
            <p:ph type="body" sz="quarter" idx="21" hasCustomPrompt="1"/>
          </p:nvPr>
        </p:nvSpPr>
        <p:spPr>
          <a:xfrm>
            <a:off x="12885041" y="3055267"/>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1" name="テキスト プレースホルダー 11"/>
          <p:cNvSpPr>
            <a:spLocks noGrp="1"/>
          </p:cNvSpPr>
          <p:nvPr>
            <p:ph type="body" sz="quarter" idx="22" hasCustomPrompt="1"/>
          </p:nvPr>
        </p:nvSpPr>
        <p:spPr>
          <a:xfrm>
            <a:off x="12885041" y="3703339"/>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22" name="テキスト プレースホルダー 11"/>
          <p:cNvSpPr>
            <a:spLocks noGrp="1"/>
          </p:cNvSpPr>
          <p:nvPr>
            <p:ph type="body" sz="quarter" idx="23" hasCustomPrompt="1"/>
          </p:nvPr>
        </p:nvSpPr>
        <p:spPr>
          <a:xfrm>
            <a:off x="12886826" y="6439643"/>
            <a:ext cx="4463703" cy="647650"/>
          </a:xfrm>
        </p:spPr>
        <p:txBody>
          <a:bodyPr anchor="ctr">
            <a:noAutofit/>
          </a:bodyPr>
          <a:lstStyle>
            <a:lvl1pPr>
              <a:defRPr sz="4400">
                <a:solidFill>
                  <a:schemeClr val="accent1"/>
                </a:solidFill>
                <a:latin typeface="Bebas Neue Regular" pitchFamily="50" charset="0"/>
              </a:defRPr>
            </a:lvl1pPr>
          </a:lstStyle>
          <a:p>
            <a:pPr lvl="0"/>
            <a:r>
              <a:rPr lang="en-US" altLang="ja-JP" dirty="0"/>
              <a:t>Text Here</a:t>
            </a:r>
            <a:endParaRPr lang="en-US" dirty="0"/>
          </a:p>
        </p:txBody>
      </p:sp>
      <p:sp>
        <p:nvSpPr>
          <p:cNvPr id="23" name="テキスト プレースホルダー 11"/>
          <p:cNvSpPr>
            <a:spLocks noGrp="1"/>
          </p:cNvSpPr>
          <p:nvPr>
            <p:ph type="body" sz="quarter" idx="24" hasCustomPrompt="1"/>
          </p:nvPr>
        </p:nvSpPr>
        <p:spPr>
          <a:xfrm>
            <a:off x="12886826" y="7087715"/>
            <a:ext cx="4463703" cy="1728192"/>
          </a:xfrm>
        </p:spPr>
        <p:txBody>
          <a:bodyPr anchor="t">
            <a:noAutofit/>
          </a:bodyPr>
          <a:lstStyle>
            <a:lvl1pPr>
              <a:defRPr sz="2400">
                <a:solidFill>
                  <a:schemeClr val="bg1"/>
                </a:solidFill>
                <a:latin typeface="+mn-lt"/>
              </a:defRPr>
            </a:lvl1pPr>
          </a:lstStyle>
          <a:p>
            <a:pPr lvl="0"/>
            <a:r>
              <a:rPr lang="en-US" altLang="ja-JP" dirty="0"/>
              <a:t>Text Here</a:t>
            </a:r>
            <a:endParaRPr lang="en-US" dirty="0"/>
          </a:p>
        </p:txBody>
      </p:sp>
      <p:sp>
        <p:nvSpPr>
          <p:cNvPr id="4" name="円/楕円 3"/>
          <p:cNvSpPr/>
          <p:nvPr userDrawn="1"/>
        </p:nvSpPr>
        <p:spPr>
          <a:xfrm>
            <a:off x="1438350" y="262322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図プレースホルダー 5"/>
          <p:cNvSpPr>
            <a:spLocks noGrp="1"/>
          </p:cNvSpPr>
          <p:nvPr>
            <p:ph type="pic" sz="quarter" idx="38" hasCustomPrompt="1"/>
          </p:nvPr>
        </p:nvSpPr>
        <p:spPr>
          <a:xfrm>
            <a:off x="2338450" y="3523320"/>
            <a:ext cx="1008112" cy="1008112"/>
          </a:xfrm>
        </p:spPr>
        <p:txBody>
          <a:bodyPr>
            <a:normAutofit/>
          </a:bodyPr>
          <a:lstStyle>
            <a:lvl1pPr>
              <a:defRPr sz="1100"/>
            </a:lvl1pPr>
          </a:lstStyle>
          <a:p>
            <a:r>
              <a:rPr lang="en-US" dirty="0"/>
              <a:t>ICON</a:t>
            </a:r>
          </a:p>
        </p:txBody>
      </p:sp>
      <p:sp>
        <p:nvSpPr>
          <p:cNvPr id="26" name="円/楕円 25"/>
          <p:cNvSpPr/>
          <p:nvPr userDrawn="1"/>
        </p:nvSpPr>
        <p:spPr>
          <a:xfrm>
            <a:off x="1438350" y="622362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図プレースホルダー 5"/>
          <p:cNvSpPr>
            <a:spLocks noGrp="1"/>
          </p:cNvSpPr>
          <p:nvPr>
            <p:ph type="pic" sz="quarter" idx="39" hasCustomPrompt="1"/>
          </p:nvPr>
        </p:nvSpPr>
        <p:spPr>
          <a:xfrm>
            <a:off x="2338450" y="7123720"/>
            <a:ext cx="1008112" cy="1008112"/>
          </a:xfrm>
        </p:spPr>
        <p:txBody>
          <a:bodyPr>
            <a:normAutofit/>
          </a:bodyPr>
          <a:lstStyle>
            <a:lvl1pPr>
              <a:defRPr sz="1100"/>
            </a:lvl1pPr>
          </a:lstStyle>
          <a:p>
            <a:r>
              <a:rPr lang="en-US" dirty="0"/>
              <a:t>ICON</a:t>
            </a:r>
          </a:p>
        </p:txBody>
      </p:sp>
      <p:sp>
        <p:nvSpPr>
          <p:cNvPr id="28" name="円/楕円 27"/>
          <p:cNvSpPr/>
          <p:nvPr userDrawn="1"/>
        </p:nvSpPr>
        <p:spPr>
          <a:xfrm>
            <a:off x="9647262" y="2623220"/>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図プレースホルダー 5"/>
          <p:cNvSpPr>
            <a:spLocks noGrp="1"/>
          </p:cNvSpPr>
          <p:nvPr>
            <p:ph type="pic" sz="quarter" idx="40" hasCustomPrompt="1"/>
          </p:nvPr>
        </p:nvSpPr>
        <p:spPr>
          <a:xfrm>
            <a:off x="10547362" y="3523320"/>
            <a:ext cx="1008112" cy="1008112"/>
          </a:xfrm>
        </p:spPr>
        <p:txBody>
          <a:bodyPr>
            <a:normAutofit/>
          </a:bodyPr>
          <a:lstStyle>
            <a:lvl1pPr>
              <a:defRPr sz="1100"/>
            </a:lvl1pPr>
          </a:lstStyle>
          <a:p>
            <a:r>
              <a:rPr lang="en-US" dirty="0"/>
              <a:t>ICON</a:t>
            </a:r>
          </a:p>
        </p:txBody>
      </p:sp>
      <p:sp>
        <p:nvSpPr>
          <p:cNvPr id="30" name="円/楕円 29"/>
          <p:cNvSpPr/>
          <p:nvPr userDrawn="1"/>
        </p:nvSpPr>
        <p:spPr>
          <a:xfrm>
            <a:off x="9647262" y="6201369"/>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図プレースホルダー 5"/>
          <p:cNvSpPr>
            <a:spLocks noGrp="1"/>
          </p:cNvSpPr>
          <p:nvPr>
            <p:ph type="pic" sz="quarter" idx="41" hasCustomPrompt="1"/>
          </p:nvPr>
        </p:nvSpPr>
        <p:spPr>
          <a:xfrm>
            <a:off x="10547362" y="7101469"/>
            <a:ext cx="1008112" cy="1008112"/>
          </a:xfrm>
        </p:spPr>
        <p:txBody>
          <a:bodyPr>
            <a:normAutofit/>
          </a:bodyPr>
          <a:lstStyle>
            <a:lvl1pPr>
              <a:defRPr sz="1100"/>
            </a:lvl1pPr>
          </a:lstStyle>
          <a:p>
            <a:r>
              <a:rPr lang="en-US" dirty="0"/>
              <a:t>ICON</a:t>
            </a:r>
          </a:p>
        </p:txBody>
      </p:sp>
    </p:spTree>
    <p:extLst>
      <p:ext uri="{BB962C8B-B14F-4D97-AF65-F5344CB8AC3E}">
        <p14:creationId xmlns:p14="http://schemas.microsoft.com/office/powerpoint/2010/main" val="390061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par>
                          <p:cTn id="21" fill="hold">
                            <p:stCondLst>
                              <p:cond delay="1000"/>
                            </p:stCondLst>
                            <p:childTnLst>
                              <p:par>
                                <p:cTn id="22" presetID="2" presetClass="entr" presetSubtype="2" decel="100000" fill="hold" grpId="0" nodeType="afterEffect">
                                  <p:stCondLst>
                                    <p:cond delay="250"/>
                                  </p:stCondLst>
                                  <p:childTnLst>
                                    <p:set>
                                      <p:cBhvr>
                                        <p:cTn id="23" dur="1" fill="hold">
                                          <p:stCondLst>
                                            <p:cond delay="0"/>
                                          </p:stCondLst>
                                        </p:cTn>
                                        <p:tgtEl>
                                          <p:spTgt spid="12">
                                            <p:txEl>
                                              <p:pRg st="0" end="0"/>
                                            </p:txEl>
                                          </p:spTgt>
                                        </p:tgtEl>
                                        <p:attrNameLst>
                                          <p:attrName>style.visibility</p:attrName>
                                        </p:attrNameLst>
                                      </p:cBhvr>
                                      <p:to>
                                        <p:strVal val="visible"/>
                                      </p:to>
                                    </p:set>
                                    <p:anim calcmode="lin" valueType="num">
                                      <p:cBhvr additive="base">
                                        <p:cTn id="24"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decel="100000" fill="hold" grpId="0" nodeType="withEffect">
                                  <p:stCondLst>
                                    <p:cond delay="500"/>
                                  </p:stCondLst>
                                  <p:childTnLst>
                                    <p:set>
                                      <p:cBhvr>
                                        <p:cTn id="27" dur="1" fill="hold">
                                          <p:stCondLst>
                                            <p:cond delay="0"/>
                                          </p:stCondLst>
                                        </p:cTn>
                                        <p:tgtEl>
                                          <p:spTgt spid="13">
                                            <p:txEl>
                                              <p:pRg st="0" end="0"/>
                                            </p:txEl>
                                          </p:spTgt>
                                        </p:tgtEl>
                                        <p:attrNameLst>
                                          <p:attrName>style.visibility</p:attrName>
                                        </p:attrNameLst>
                                      </p:cBhvr>
                                      <p:to>
                                        <p:strVal val="visible"/>
                                      </p:to>
                                    </p:set>
                                    <p:anim calcmode="lin" valueType="num">
                                      <p:cBhvr additive="base">
                                        <p:cTn id="28"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49" presetClass="entr" presetSubtype="0" decel="10000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 calcmode="lin" valueType="num">
                                      <p:cBhvr>
                                        <p:cTn id="35" dur="500" fill="hold"/>
                                        <p:tgtEl>
                                          <p:spTgt spid="26"/>
                                        </p:tgtEl>
                                        <p:attrNameLst>
                                          <p:attrName>style.rotation</p:attrName>
                                        </p:attrNameLst>
                                      </p:cBhvr>
                                      <p:tavLst>
                                        <p:tav tm="0">
                                          <p:val>
                                            <p:fltVal val="360"/>
                                          </p:val>
                                        </p:tav>
                                        <p:tav tm="100000">
                                          <p:val>
                                            <p:fltVal val="0"/>
                                          </p:val>
                                        </p:tav>
                                      </p:tavLst>
                                    </p:anim>
                                    <p:animEffect transition="in" filter="fade">
                                      <p:cBhvr>
                                        <p:cTn id="36" dur="500"/>
                                        <p:tgtEl>
                                          <p:spTgt spid="26"/>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 calcmode="lin" valueType="num">
                                      <p:cBhvr>
                                        <p:cTn id="41" dur="500" fill="hold"/>
                                        <p:tgtEl>
                                          <p:spTgt spid="27"/>
                                        </p:tgtEl>
                                        <p:attrNameLst>
                                          <p:attrName>style.rotation</p:attrName>
                                        </p:attrNameLst>
                                      </p:cBhvr>
                                      <p:tavLst>
                                        <p:tav tm="0">
                                          <p:val>
                                            <p:fltVal val="360"/>
                                          </p:val>
                                        </p:tav>
                                        <p:tav tm="100000">
                                          <p:val>
                                            <p:fltVal val="0"/>
                                          </p:val>
                                        </p:tav>
                                      </p:tavLst>
                                    </p:anim>
                                    <p:animEffect transition="in" filter="fade">
                                      <p:cBhvr>
                                        <p:cTn id="42" dur="500"/>
                                        <p:tgtEl>
                                          <p:spTgt spid="27"/>
                                        </p:tgtEl>
                                      </p:cBhvr>
                                    </p:animEffect>
                                  </p:childTnLst>
                                </p:cTn>
                              </p:par>
                            </p:childTnLst>
                          </p:cTn>
                        </p:par>
                        <p:par>
                          <p:cTn id="43" fill="hold">
                            <p:stCondLst>
                              <p:cond delay="2500"/>
                            </p:stCondLst>
                            <p:childTnLst>
                              <p:par>
                                <p:cTn id="44" presetID="2" presetClass="entr" presetSubtype="2" decel="100000" fill="hold" grpId="0" nodeType="afterEffect">
                                  <p:stCondLst>
                                    <p:cond delay="250"/>
                                  </p:stCondLst>
                                  <p:childTnLst>
                                    <p:set>
                                      <p:cBhvr>
                                        <p:cTn id="45" dur="1" fill="hold">
                                          <p:stCondLst>
                                            <p:cond delay="0"/>
                                          </p:stCondLst>
                                        </p:cTn>
                                        <p:tgtEl>
                                          <p:spTgt spid="14">
                                            <p:txEl>
                                              <p:pRg st="0" end="0"/>
                                            </p:txEl>
                                          </p:spTgt>
                                        </p:tgtEl>
                                        <p:attrNameLst>
                                          <p:attrName>style.visibility</p:attrName>
                                        </p:attrNameLst>
                                      </p:cBhvr>
                                      <p:to>
                                        <p:strVal val="visible"/>
                                      </p:to>
                                    </p:set>
                                    <p:anim calcmode="lin" valueType="num">
                                      <p:cBhvr additive="base">
                                        <p:cTn id="46"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14">
                                            <p:txEl>
                                              <p:pRg st="0" end="0"/>
                                            </p:txEl>
                                          </p:spTgt>
                                        </p:tgtEl>
                                        <p:attrNameLst>
                                          <p:attrName>ppt_y</p:attrName>
                                        </p:attrNameLst>
                                      </p:cBhvr>
                                      <p:tavLst>
                                        <p:tav tm="0">
                                          <p:val>
                                            <p:strVal val="#ppt_y"/>
                                          </p:val>
                                        </p:tav>
                                        <p:tav tm="100000">
                                          <p:val>
                                            <p:strVal val="#ppt_y"/>
                                          </p:val>
                                        </p:tav>
                                      </p:tavLst>
                                    </p:anim>
                                  </p:childTnLst>
                                </p:cTn>
                              </p:par>
                              <p:par>
                                <p:cTn id="48" presetID="2" presetClass="entr" presetSubtype="2" decel="100000" fill="hold" grpId="0" nodeType="withEffect">
                                  <p:stCondLst>
                                    <p:cond delay="500"/>
                                  </p:stCondLst>
                                  <p:childTnLst>
                                    <p:set>
                                      <p:cBhvr>
                                        <p:cTn id="49" dur="1" fill="hold">
                                          <p:stCondLst>
                                            <p:cond delay="0"/>
                                          </p:stCondLst>
                                        </p:cTn>
                                        <p:tgtEl>
                                          <p:spTgt spid="15">
                                            <p:txEl>
                                              <p:pRg st="0" end="0"/>
                                            </p:txEl>
                                          </p:spTgt>
                                        </p:tgtEl>
                                        <p:attrNameLst>
                                          <p:attrName>style.visibility</p:attrName>
                                        </p:attrNameLst>
                                      </p:cBhvr>
                                      <p:to>
                                        <p:strVal val="visible"/>
                                      </p:to>
                                    </p:set>
                                    <p:anim calcmode="lin" valueType="num">
                                      <p:cBhvr additive="base">
                                        <p:cTn id="50"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par>
                                <p:cTn id="59" presetID="49" presetClass="entr" presetSubtype="0" decel="10000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 calcmode="lin" valueType="num">
                                      <p:cBhvr>
                                        <p:cTn id="63" dur="500" fill="hold"/>
                                        <p:tgtEl>
                                          <p:spTgt spid="29"/>
                                        </p:tgtEl>
                                        <p:attrNameLst>
                                          <p:attrName>style.rotation</p:attrName>
                                        </p:attrNameLst>
                                      </p:cBhvr>
                                      <p:tavLst>
                                        <p:tav tm="0">
                                          <p:val>
                                            <p:fltVal val="360"/>
                                          </p:val>
                                        </p:tav>
                                        <p:tav tm="100000">
                                          <p:val>
                                            <p:fltVal val="0"/>
                                          </p:val>
                                        </p:tav>
                                      </p:tavLst>
                                    </p:anim>
                                    <p:animEffect transition="in" filter="fade">
                                      <p:cBhvr>
                                        <p:cTn id="64" dur="500"/>
                                        <p:tgtEl>
                                          <p:spTgt spid="29"/>
                                        </p:tgtEl>
                                      </p:cBhvr>
                                    </p:animEffect>
                                  </p:childTnLst>
                                </p:cTn>
                              </p:par>
                            </p:childTnLst>
                          </p:cTn>
                        </p:par>
                        <p:par>
                          <p:cTn id="65" fill="hold">
                            <p:stCondLst>
                              <p:cond delay="4000"/>
                            </p:stCondLst>
                            <p:childTnLst>
                              <p:par>
                                <p:cTn id="66" presetID="2" presetClass="entr" presetSubtype="2" decel="100000" fill="hold" grpId="0" nodeType="afterEffect">
                                  <p:stCondLst>
                                    <p:cond delay="250"/>
                                  </p:stCondLst>
                                  <p:childTnLst>
                                    <p:set>
                                      <p:cBhvr>
                                        <p:cTn id="67" dur="1" fill="hold">
                                          <p:stCondLst>
                                            <p:cond delay="0"/>
                                          </p:stCondLst>
                                        </p:cTn>
                                        <p:tgtEl>
                                          <p:spTgt spid="20">
                                            <p:txEl>
                                              <p:pRg st="0" end="0"/>
                                            </p:txEl>
                                          </p:spTgt>
                                        </p:tgtEl>
                                        <p:attrNameLst>
                                          <p:attrName>style.visibility</p:attrName>
                                        </p:attrNameLst>
                                      </p:cBhvr>
                                      <p:to>
                                        <p:strVal val="visible"/>
                                      </p:to>
                                    </p:set>
                                    <p:anim calcmode="lin" valueType="num">
                                      <p:cBhvr additive="base">
                                        <p:cTn id="68"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69" dur="500" fill="hold"/>
                                        <p:tgtEl>
                                          <p:spTgt spid="20">
                                            <p:txEl>
                                              <p:pRg st="0" end="0"/>
                                            </p:txEl>
                                          </p:spTgt>
                                        </p:tgtEl>
                                        <p:attrNameLst>
                                          <p:attrName>ppt_y</p:attrName>
                                        </p:attrNameLst>
                                      </p:cBhvr>
                                      <p:tavLst>
                                        <p:tav tm="0">
                                          <p:val>
                                            <p:strVal val="#ppt_y"/>
                                          </p:val>
                                        </p:tav>
                                        <p:tav tm="100000">
                                          <p:val>
                                            <p:strVal val="#ppt_y"/>
                                          </p:val>
                                        </p:tav>
                                      </p:tavLst>
                                    </p:anim>
                                  </p:childTnLst>
                                </p:cTn>
                              </p:par>
                              <p:par>
                                <p:cTn id="70" presetID="2" presetClass="entr" presetSubtype="2" decel="100000" fill="hold" grpId="0" nodeType="withEffect">
                                  <p:stCondLst>
                                    <p:cond delay="500"/>
                                  </p:stCondLst>
                                  <p:childTnLst>
                                    <p:set>
                                      <p:cBhvr>
                                        <p:cTn id="71" dur="1" fill="hold">
                                          <p:stCondLst>
                                            <p:cond delay="0"/>
                                          </p:stCondLst>
                                        </p:cTn>
                                        <p:tgtEl>
                                          <p:spTgt spid="21">
                                            <p:txEl>
                                              <p:pRg st="0" end="0"/>
                                            </p:txEl>
                                          </p:spTgt>
                                        </p:tgtEl>
                                        <p:attrNameLst>
                                          <p:attrName>style.visibility</p:attrName>
                                        </p:attrNameLst>
                                      </p:cBhvr>
                                      <p:to>
                                        <p:strVal val="visible"/>
                                      </p:to>
                                    </p:set>
                                    <p:anim calcmode="lin" valueType="num">
                                      <p:cBhvr additive="base">
                                        <p:cTn id="72"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74" fill="hold">
                            <p:stCondLst>
                              <p:cond delay="5000"/>
                            </p:stCondLst>
                            <p:childTnLst>
                              <p:par>
                                <p:cTn id="75" presetID="49" presetClass="entr" presetSubtype="0" decel="10000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 calcmode="lin" valueType="num">
                                      <p:cBhvr>
                                        <p:cTn id="79" dur="500" fill="hold"/>
                                        <p:tgtEl>
                                          <p:spTgt spid="30"/>
                                        </p:tgtEl>
                                        <p:attrNameLst>
                                          <p:attrName>style.rotation</p:attrName>
                                        </p:attrNameLst>
                                      </p:cBhvr>
                                      <p:tavLst>
                                        <p:tav tm="0">
                                          <p:val>
                                            <p:fltVal val="360"/>
                                          </p:val>
                                        </p:tav>
                                        <p:tav tm="100000">
                                          <p:val>
                                            <p:fltVal val="0"/>
                                          </p:val>
                                        </p:tav>
                                      </p:tavLst>
                                    </p:anim>
                                    <p:animEffect transition="in" filter="fade">
                                      <p:cBhvr>
                                        <p:cTn id="80" dur="500"/>
                                        <p:tgtEl>
                                          <p:spTgt spid="30"/>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500" fill="hold"/>
                                        <p:tgtEl>
                                          <p:spTgt spid="31"/>
                                        </p:tgtEl>
                                        <p:attrNameLst>
                                          <p:attrName>ppt_w</p:attrName>
                                        </p:attrNameLst>
                                      </p:cBhvr>
                                      <p:tavLst>
                                        <p:tav tm="0">
                                          <p:val>
                                            <p:fltVal val="0"/>
                                          </p:val>
                                        </p:tav>
                                        <p:tav tm="100000">
                                          <p:val>
                                            <p:strVal val="#ppt_w"/>
                                          </p:val>
                                        </p:tav>
                                      </p:tavLst>
                                    </p:anim>
                                    <p:anim calcmode="lin" valueType="num">
                                      <p:cBhvr>
                                        <p:cTn id="84" dur="500" fill="hold"/>
                                        <p:tgtEl>
                                          <p:spTgt spid="31"/>
                                        </p:tgtEl>
                                        <p:attrNameLst>
                                          <p:attrName>ppt_h</p:attrName>
                                        </p:attrNameLst>
                                      </p:cBhvr>
                                      <p:tavLst>
                                        <p:tav tm="0">
                                          <p:val>
                                            <p:fltVal val="0"/>
                                          </p:val>
                                        </p:tav>
                                        <p:tav tm="100000">
                                          <p:val>
                                            <p:strVal val="#ppt_h"/>
                                          </p:val>
                                        </p:tav>
                                      </p:tavLst>
                                    </p:anim>
                                    <p:anim calcmode="lin" valueType="num">
                                      <p:cBhvr>
                                        <p:cTn id="85" dur="500" fill="hold"/>
                                        <p:tgtEl>
                                          <p:spTgt spid="31"/>
                                        </p:tgtEl>
                                        <p:attrNameLst>
                                          <p:attrName>style.rotation</p:attrName>
                                        </p:attrNameLst>
                                      </p:cBhvr>
                                      <p:tavLst>
                                        <p:tav tm="0">
                                          <p:val>
                                            <p:fltVal val="360"/>
                                          </p:val>
                                        </p:tav>
                                        <p:tav tm="100000">
                                          <p:val>
                                            <p:fltVal val="0"/>
                                          </p:val>
                                        </p:tav>
                                      </p:tavLst>
                                    </p:anim>
                                    <p:animEffect transition="in" filter="fade">
                                      <p:cBhvr>
                                        <p:cTn id="86" dur="500"/>
                                        <p:tgtEl>
                                          <p:spTgt spid="31"/>
                                        </p:tgtEl>
                                      </p:cBhvr>
                                    </p:animEffect>
                                  </p:childTnLst>
                                </p:cTn>
                              </p:par>
                            </p:childTnLst>
                          </p:cTn>
                        </p:par>
                        <p:par>
                          <p:cTn id="87" fill="hold">
                            <p:stCondLst>
                              <p:cond delay="5500"/>
                            </p:stCondLst>
                            <p:childTnLst>
                              <p:par>
                                <p:cTn id="88" presetID="2" presetClass="entr" presetSubtype="2" decel="100000" fill="hold" grpId="0" nodeType="afterEffect">
                                  <p:stCondLst>
                                    <p:cond delay="250"/>
                                  </p:stCondLst>
                                  <p:childTnLst>
                                    <p:set>
                                      <p:cBhvr>
                                        <p:cTn id="89" dur="1" fill="hold">
                                          <p:stCondLst>
                                            <p:cond delay="0"/>
                                          </p:stCondLst>
                                        </p:cTn>
                                        <p:tgtEl>
                                          <p:spTgt spid="22">
                                            <p:txEl>
                                              <p:pRg st="0" end="0"/>
                                            </p:txEl>
                                          </p:spTgt>
                                        </p:tgtEl>
                                        <p:attrNameLst>
                                          <p:attrName>style.visibility</p:attrName>
                                        </p:attrNameLst>
                                      </p:cBhvr>
                                      <p:to>
                                        <p:strVal val="visible"/>
                                      </p:to>
                                    </p:set>
                                    <p:anim calcmode="lin" valueType="num">
                                      <p:cBhvr additive="base">
                                        <p:cTn id="90"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22">
                                            <p:txEl>
                                              <p:pRg st="0" end="0"/>
                                            </p:txEl>
                                          </p:spTgt>
                                        </p:tgtEl>
                                        <p:attrNameLst>
                                          <p:attrName>ppt_y</p:attrName>
                                        </p:attrNameLst>
                                      </p:cBhvr>
                                      <p:tavLst>
                                        <p:tav tm="0">
                                          <p:val>
                                            <p:strVal val="#ppt_y"/>
                                          </p:val>
                                        </p:tav>
                                        <p:tav tm="100000">
                                          <p:val>
                                            <p:strVal val="#ppt_y"/>
                                          </p:val>
                                        </p:tav>
                                      </p:tavLst>
                                    </p:anim>
                                  </p:childTnLst>
                                </p:cTn>
                              </p:par>
                              <p:par>
                                <p:cTn id="92" presetID="2" presetClass="entr" presetSubtype="2" decel="100000" fill="hold" grpId="0" nodeType="withEffect">
                                  <p:stCondLst>
                                    <p:cond delay="500"/>
                                  </p:stCondLst>
                                  <p:childTnLst>
                                    <p:set>
                                      <p:cBhvr>
                                        <p:cTn id="93" dur="1" fill="hold">
                                          <p:stCondLst>
                                            <p:cond delay="0"/>
                                          </p:stCondLst>
                                        </p:cTn>
                                        <p:tgtEl>
                                          <p:spTgt spid="23">
                                            <p:txEl>
                                              <p:pRg st="0" end="0"/>
                                            </p:txEl>
                                          </p:spTgt>
                                        </p:tgtEl>
                                        <p:attrNameLst>
                                          <p:attrName>style.visibility</p:attrName>
                                        </p:attrNameLst>
                                      </p:cBhvr>
                                      <p:to>
                                        <p:strVal val="visible"/>
                                      </p:to>
                                    </p:set>
                                    <p:anim calcmode="lin" valueType="num">
                                      <p:cBhvr additive="base">
                                        <p:cTn id="94"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2" decel="100000" fill="hold" nodeType="afterEffect">
                  <p:stCondLst>
                    <p:cond delay="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1+#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decel="100000" fill="hold" nodeType="after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decel="100000" fill="hold" nodeType="withEffect">
                  <p:stCondLst>
                    <p:cond delay="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2" presetClass="entr" presetSubtype="2" decel="100000" fill="hold" nodeType="after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decel="10000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1+#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decel="100000" fill="hold" nodeType="afterEffect">
                  <p:stCondLst>
                    <p:cond delay="25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decel="100000" fill="hold" nodeType="withEffect">
                  <p:stCondLst>
                    <p:cond delay="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4" grpId="0" animBg="1"/>
      <p:bldP spid="25" grpId="0"/>
      <p:bldP spid="26" grpId="0" animBg="1"/>
      <p:bldP spid="27" grpId="0"/>
      <p:bldP spid="28" grpId="0" animBg="1"/>
      <p:bldP spid="29" grpId="0"/>
      <p:bldP spid="30" grpId="0" animBg="1"/>
      <p:bldP spid="31" grpId="0"/>
    </p:bld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cons - Vertical">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p:txBody>
          <a:bodyPr>
            <a:noAutofit/>
          </a:bodyPr>
          <a:lstStyle>
            <a:lvl1pPr>
              <a:defRPr sz="8800" spc="300"/>
            </a:lvl1pPr>
          </a:lstStyle>
          <a:p>
            <a:r>
              <a:rPr lang="en-US" altLang="ja-JP" dirty="0"/>
              <a:t>SLIDE TITLE HERE</a:t>
            </a:r>
            <a:endParaRPr lang="en-US" dirty="0"/>
          </a:p>
        </p:txBody>
      </p:sp>
      <p:sp>
        <p:nvSpPr>
          <p:cNvPr id="3" name="日付プレースホルダー 2"/>
          <p:cNvSpPr>
            <a:spLocks noGrp="1"/>
          </p:cNvSpPr>
          <p:nvPr>
            <p:ph type="dt" sz="half" idx="10"/>
          </p:nvPr>
        </p:nvSpPr>
        <p:spPr/>
        <p:txBody>
          <a:bodyPr/>
          <a:lstStyle/>
          <a:p>
            <a:fld id="{1FD627AA-E268-4C67-A9A7-5C4D23F3573A}" type="datetimeFigureOut">
              <a:rPr lang="en-US" smtClean="0"/>
              <a:t>2/12/2025</a:t>
            </a:fld>
            <a:endParaRPr lang="en-US"/>
          </a:p>
        </p:txBody>
      </p:sp>
      <p:sp>
        <p:nvSpPr>
          <p:cNvPr id="5" name="スライド番号プレースホルダー 4"/>
          <p:cNvSpPr>
            <a:spLocks noGrp="1"/>
          </p:cNvSpPr>
          <p:nvPr>
            <p:ph type="sldNum" sz="quarter" idx="12"/>
          </p:nvPr>
        </p:nvSpPr>
        <p:spPr>
          <a:xfrm>
            <a:off x="17624420" y="9636372"/>
            <a:ext cx="735810" cy="547688"/>
          </a:xfrm>
        </p:spPr>
        <p:txBody>
          <a:bodyPr/>
          <a:lstStyle>
            <a:lvl1pPr algn="ctr">
              <a:defRPr/>
            </a:lvl1pPr>
          </a:lstStyle>
          <a:p>
            <a:fld id="{387164BF-D67A-46C0-81D2-5BAF67C00C80}" type="slidenum">
              <a:rPr lang="en-US" smtClean="0"/>
              <a:pPr/>
              <a:t>‹Nº›</a:t>
            </a:fld>
            <a:endParaRPr lang="en-US" dirty="0"/>
          </a:p>
        </p:txBody>
      </p:sp>
      <p:sp>
        <p:nvSpPr>
          <p:cNvPr id="12" name="テキスト プレースホルダー 11"/>
          <p:cNvSpPr>
            <a:spLocks noGrp="1"/>
          </p:cNvSpPr>
          <p:nvPr>
            <p:ph type="body" sz="quarter" idx="14" hasCustomPrompt="1"/>
          </p:nvPr>
        </p:nvSpPr>
        <p:spPr>
          <a:xfrm>
            <a:off x="934294"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13" name="テキスト プレースホルダー 11"/>
          <p:cNvSpPr>
            <a:spLocks noGrp="1"/>
          </p:cNvSpPr>
          <p:nvPr>
            <p:ph type="body" sz="quarter" idx="15" hasCustomPrompt="1"/>
          </p:nvPr>
        </p:nvSpPr>
        <p:spPr>
          <a:xfrm>
            <a:off x="934294" y="7087716"/>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17"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19" name="テキスト プレースホルダー 11"/>
          <p:cNvSpPr>
            <a:spLocks noGrp="1"/>
          </p:cNvSpPr>
          <p:nvPr>
            <p:ph type="body" sz="quarter" idx="18" hasCustomPrompt="1"/>
          </p:nvPr>
        </p:nvSpPr>
        <p:spPr>
          <a:xfrm>
            <a:off x="862286" y="1543100"/>
            <a:ext cx="16489832" cy="576064"/>
          </a:xfrm>
        </p:spPr>
        <p:txBody>
          <a:bodyPr anchor="t">
            <a:noAutofit/>
          </a:bodyPr>
          <a:lstStyle>
            <a:lvl1pPr algn="ctr">
              <a:defRPr sz="2800" baseline="0">
                <a:solidFill>
                  <a:schemeClr val="bg1">
                    <a:alpha val="80000"/>
                  </a:schemeClr>
                </a:solidFill>
                <a:latin typeface="Bebas Neue Regular" pitchFamily="50" charset="0"/>
              </a:defRPr>
            </a:lvl1pPr>
          </a:lstStyle>
          <a:p>
            <a:pPr lvl="0"/>
            <a:r>
              <a:rPr lang="en-US" dirty="0"/>
              <a:t>Slide Subtitle Here</a:t>
            </a:r>
          </a:p>
        </p:txBody>
      </p:sp>
      <p:sp>
        <p:nvSpPr>
          <p:cNvPr id="20" name="円/楕円 19"/>
          <p:cNvSpPr/>
          <p:nvPr userDrawn="1"/>
        </p:nvSpPr>
        <p:spPr>
          <a:xfrm>
            <a:off x="1582366"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図プレースホルダー 5"/>
          <p:cNvSpPr>
            <a:spLocks noGrp="1"/>
          </p:cNvSpPr>
          <p:nvPr>
            <p:ph type="pic" sz="quarter" idx="38" hasCustomPrompt="1"/>
          </p:nvPr>
        </p:nvSpPr>
        <p:spPr>
          <a:xfrm>
            <a:off x="2482466" y="3955368"/>
            <a:ext cx="1008112" cy="1008112"/>
          </a:xfrm>
        </p:spPr>
        <p:txBody>
          <a:bodyPr>
            <a:normAutofit/>
          </a:bodyPr>
          <a:lstStyle>
            <a:lvl1pPr>
              <a:defRPr sz="1100"/>
            </a:lvl1pPr>
          </a:lstStyle>
          <a:p>
            <a:r>
              <a:rPr lang="en-US" dirty="0"/>
              <a:t>ICON</a:t>
            </a:r>
          </a:p>
        </p:txBody>
      </p:sp>
      <p:cxnSp>
        <p:nvCxnSpPr>
          <p:cNvPr id="6" name="直線コネクタ 5"/>
          <p:cNvCxnSpPr/>
          <p:nvPr userDrawn="1"/>
        </p:nvCxnSpPr>
        <p:spPr>
          <a:xfrm>
            <a:off x="1294334"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4" name="テキスト プレースホルダー 11"/>
          <p:cNvSpPr>
            <a:spLocks noGrp="1"/>
          </p:cNvSpPr>
          <p:nvPr>
            <p:ph type="body" sz="quarter" idx="39" hasCustomPrompt="1"/>
          </p:nvPr>
        </p:nvSpPr>
        <p:spPr>
          <a:xfrm>
            <a:off x="5038750"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35" name="テキスト プレースホルダー 11"/>
          <p:cNvSpPr>
            <a:spLocks noGrp="1"/>
          </p:cNvSpPr>
          <p:nvPr>
            <p:ph type="body" sz="quarter" idx="40" hasCustomPrompt="1"/>
          </p:nvPr>
        </p:nvSpPr>
        <p:spPr>
          <a:xfrm>
            <a:off x="5038750" y="7087716"/>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36" name="円/楕円 35"/>
          <p:cNvSpPr/>
          <p:nvPr userDrawn="1"/>
        </p:nvSpPr>
        <p:spPr>
          <a:xfrm>
            <a:off x="5686822"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図プレースホルダー 5"/>
          <p:cNvSpPr>
            <a:spLocks noGrp="1"/>
          </p:cNvSpPr>
          <p:nvPr>
            <p:ph type="pic" sz="quarter" idx="41" hasCustomPrompt="1"/>
          </p:nvPr>
        </p:nvSpPr>
        <p:spPr>
          <a:xfrm>
            <a:off x="6586922" y="3955368"/>
            <a:ext cx="1008112" cy="1008112"/>
          </a:xfrm>
        </p:spPr>
        <p:txBody>
          <a:bodyPr>
            <a:normAutofit/>
          </a:bodyPr>
          <a:lstStyle>
            <a:lvl1pPr>
              <a:defRPr sz="1100"/>
            </a:lvl1pPr>
          </a:lstStyle>
          <a:p>
            <a:r>
              <a:rPr lang="en-US" dirty="0"/>
              <a:t>ICON</a:t>
            </a:r>
          </a:p>
        </p:txBody>
      </p:sp>
      <p:cxnSp>
        <p:nvCxnSpPr>
          <p:cNvPr id="38" name="直線コネクタ 37"/>
          <p:cNvCxnSpPr/>
          <p:nvPr userDrawn="1"/>
        </p:nvCxnSpPr>
        <p:spPr>
          <a:xfrm>
            <a:off x="5398790"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39" name="テキスト プレースホルダー 11"/>
          <p:cNvSpPr>
            <a:spLocks noGrp="1"/>
          </p:cNvSpPr>
          <p:nvPr>
            <p:ph type="body" sz="quarter" idx="42" hasCustomPrompt="1"/>
          </p:nvPr>
        </p:nvSpPr>
        <p:spPr>
          <a:xfrm>
            <a:off x="9143206"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40" name="テキスト プレースホルダー 11"/>
          <p:cNvSpPr>
            <a:spLocks noGrp="1"/>
          </p:cNvSpPr>
          <p:nvPr>
            <p:ph type="body" sz="quarter" idx="43" hasCustomPrompt="1"/>
          </p:nvPr>
        </p:nvSpPr>
        <p:spPr>
          <a:xfrm>
            <a:off x="9143206" y="7087716"/>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41" name="円/楕円 40"/>
          <p:cNvSpPr/>
          <p:nvPr userDrawn="1"/>
        </p:nvSpPr>
        <p:spPr>
          <a:xfrm>
            <a:off x="9791278"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図プレースホルダー 5"/>
          <p:cNvSpPr>
            <a:spLocks noGrp="1"/>
          </p:cNvSpPr>
          <p:nvPr>
            <p:ph type="pic" sz="quarter" idx="44" hasCustomPrompt="1"/>
          </p:nvPr>
        </p:nvSpPr>
        <p:spPr>
          <a:xfrm>
            <a:off x="10691378" y="3955368"/>
            <a:ext cx="1008112" cy="1008112"/>
          </a:xfrm>
        </p:spPr>
        <p:txBody>
          <a:bodyPr>
            <a:normAutofit/>
          </a:bodyPr>
          <a:lstStyle>
            <a:lvl1pPr>
              <a:defRPr sz="1100"/>
            </a:lvl1pPr>
          </a:lstStyle>
          <a:p>
            <a:r>
              <a:rPr lang="en-US" dirty="0"/>
              <a:t>ICON</a:t>
            </a:r>
          </a:p>
        </p:txBody>
      </p:sp>
      <p:cxnSp>
        <p:nvCxnSpPr>
          <p:cNvPr id="43" name="直線コネクタ 42"/>
          <p:cNvCxnSpPr/>
          <p:nvPr userDrawn="1"/>
        </p:nvCxnSpPr>
        <p:spPr>
          <a:xfrm>
            <a:off x="9503246"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
        <p:nvSpPr>
          <p:cNvPr id="44" name="テキスト プレースホルダー 11"/>
          <p:cNvSpPr>
            <a:spLocks noGrp="1"/>
          </p:cNvSpPr>
          <p:nvPr>
            <p:ph type="body" sz="quarter" idx="45" hasCustomPrompt="1"/>
          </p:nvPr>
        </p:nvSpPr>
        <p:spPr>
          <a:xfrm>
            <a:off x="13247662" y="6439644"/>
            <a:ext cx="3960440" cy="647650"/>
          </a:xfrm>
        </p:spPr>
        <p:txBody>
          <a:bodyPr anchor="ctr">
            <a:noAutofit/>
          </a:bodyPr>
          <a:lstStyle>
            <a:lvl1pPr algn="ctr">
              <a:defRPr sz="4400">
                <a:solidFill>
                  <a:schemeClr val="accent1"/>
                </a:solidFill>
                <a:latin typeface="Bebas Neue Regular" pitchFamily="50" charset="0"/>
              </a:defRPr>
            </a:lvl1pPr>
          </a:lstStyle>
          <a:p>
            <a:pPr lvl="0"/>
            <a:r>
              <a:rPr lang="en-US" altLang="ja-JP" dirty="0"/>
              <a:t>Text Here</a:t>
            </a:r>
            <a:endParaRPr lang="en-US" dirty="0"/>
          </a:p>
        </p:txBody>
      </p:sp>
      <p:sp>
        <p:nvSpPr>
          <p:cNvPr id="45" name="テキスト プレースホルダー 11"/>
          <p:cNvSpPr>
            <a:spLocks noGrp="1"/>
          </p:cNvSpPr>
          <p:nvPr>
            <p:ph type="body" sz="quarter" idx="46" hasCustomPrompt="1"/>
          </p:nvPr>
        </p:nvSpPr>
        <p:spPr>
          <a:xfrm>
            <a:off x="13247662" y="7087716"/>
            <a:ext cx="3960440" cy="2088232"/>
          </a:xfrm>
        </p:spPr>
        <p:txBody>
          <a:bodyPr anchor="t">
            <a:noAutofit/>
          </a:bodyPr>
          <a:lstStyle>
            <a:lvl1pPr algn="ctr">
              <a:defRPr sz="2400">
                <a:solidFill>
                  <a:schemeClr val="bg1"/>
                </a:solidFill>
                <a:latin typeface="+mn-lt"/>
              </a:defRPr>
            </a:lvl1pPr>
          </a:lstStyle>
          <a:p>
            <a:pPr lvl="0"/>
            <a:r>
              <a:rPr lang="en-US" altLang="ja-JP" dirty="0"/>
              <a:t>Text Here</a:t>
            </a:r>
            <a:endParaRPr lang="en-US" dirty="0"/>
          </a:p>
        </p:txBody>
      </p:sp>
      <p:sp>
        <p:nvSpPr>
          <p:cNvPr id="46" name="円/楕円 45"/>
          <p:cNvSpPr/>
          <p:nvPr userDrawn="1"/>
        </p:nvSpPr>
        <p:spPr>
          <a:xfrm>
            <a:off x="13895734" y="3055268"/>
            <a:ext cx="2808312" cy="2808312"/>
          </a:xfrm>
          <a:prstGeom prst="ellipse">
            <a:avLst/>
          </a:prstGeom>
          <a:gradFill>
            <a:gsLst>
              <a:gs pos="0">
                <a:schemeClr val="bg1">
                  <a:alpha val="37000"/>
                </a:schemeClr>
              </a:gs>
              <a:gs pos="50000">
                <a:schemeClr val="bg1">
                  <a:alpha val="15000"/>
                </a:schemeClr>
              </a:gs>
              <a:gs pos="100000">
                <a:schemeClr val="bg1">
                  <a:alpha val="0"/>
                </a:schemeClr>
              </a:gs>
            </a:gsLst>
            <a:path path="circle">
              <a:fillToRect r="100000" b="100000"/>
            </a:path>
          </a:gradFill>
          <a:ln w="254000" cmpd="thinThick">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図プレースホルダー 5"/>
          <p:cNvSpPr>
            <a:spLocks noGrp="1"/>
          </p:cNvSpPr>
          <p:nvPr>
            <p:ph type="pic" sz="quarter" idx="47" hasCustomPrompt="1"/>
          </p:nvPr>
        </p:nvSpPr>
        <p:spPr>
          <a:xfrm>
            <a:off x="14795834" y="3955368"/>
            <a:ext cx="1008112" cy="1008112"/>
          </a:xfrm>
        </p:spPr>
        <p:txBody>
          <a:bodyPr>
            <a:normAutofit/>
          </a:bodyPr>
          <a:lstStyle>
            <a:lvl1pPr>
              <a:defRPr sz="1100"/>
            </a:lvl1pPr>
          </a:lstStyle>
          <a:p>
            <a:r>
              <a:rPr lang="en-US" dirty="0"/>
              <a:t>ICON</a:t>
            </a:r>
          </a:p>
        </p:txBody>
      </p:sp>
      <p:cxnSp>
        <p:nvCxnSpPr>
          <p:cNvPr id="48" name="直線コネクタ 47"/>
          <p:cNvCxnSpPr/>
          <p:nvPr userDrawn="1"/>
        </p:nvCxnSpPr>
        <p:spPr>
          <a:xfrm>
            <a:off x="13607702" y="6223620"/>
            <a:ext cx="3312368" cy="0"/>
          </a:xfrm>
          <a:prstGeom prst="line">
            <a:avLst/>
          </a:prstGeom>
          <a:ln w="28575">
            <a:solidFill>
              <a:srgbClr val="FFFFFF">
                <a:alpha val="50196"/>
              </a:srgb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56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360"/>
                                          </p:val>
                                        </p:tav>
                                        <p:tav tm="100000">
                                          <p:val>
                                            <p:fltVal val="0"/>
                                          </p:val>
                                        </p:tav>
                                      </p:tavLst>
                                    </p:anim>
                                    <p:animEffect transition="in" filter="fade">
                                      <p:cBhvr>
                                        <p:cTn id="14" dur="500"/>
                                        <p:tgtEl>
                                          <p:spTgt spid="20"/>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 calcmode="lin" valueType="num">
                                      <p:cBhvr>
                                        <p:cTn id="19" dur="500" fill="hold"/>
                                        <p:tgtEl>
                                          <p:spTgt spid="21"/>
                                        </p:tgtEl>
                                        <p:attrNameLst>
                                          <p:attrName>style.rotation</p:attrName>
                                        </p:attrNameLst>
                                      </p:cBhvr>
                                      <p:tavLst>
                                        <p:tav tm="0">
                                          <p:val>
                                            <p:fltVal val="360"/>
                                          </p:val>
                                        </p:tav>
                                        <p:tav tm="100000">
                                          <p:val>
                                            <p:fltVal val="0"/>
                                          </p:val>
                                        </p:tav>
                                      </p:tavLst>
                                    </p:anim>
                                    <p:animEffect transition="in" filter="fade">
                                      <p:cBhvr>
                                        <p:cTn id="20" dur="500"/>
                                        <p:tgtEl>
                                          <p:spTgt spid="2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500"/>
                            </p:stCondLst>
                            <p:childTnLst>
                              <p:par>
                                <p:cTn id="26" presetID="2" presetClass="entr" presetSubtype="4" decel="100000" fill="hold" grpId="0"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
                                            <p:txEl>
                                              <p:pRg st="0" end="0"/>
                                            </p:txEl>
                                          </p:spTgt>
                                        </p:tgtEl>
                                        <p:attrNameLst>
                                          <p:attrName>style.visibility</p:attrName>
                                        </p:attrNameLst>
                                      </p:cBhvr>
                                      <p:to>
                                        <p:strVal val="visible"/>
                                      </p:to>
                                    </p:set>
                                    <p:anim calcmode="lin" valueType="num">
                                      <p:cBhvr additive="base">
                                        <p:cTn id="32"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2500"/>
                            </p:stCondLst>
                            <p:childTnLst>
                              <p:par>
                                <p:cTn id="35" presetID="49" presetClass="entr" presetSubtype="0" decel="10000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 calcmode="lin" valueType="num">
                                      <p:cBhvr>
                                        <p:cTn id="39" dur="500" fill="hold"/>
                                        <p:tgtEl>
                                          <p:spTgt spid="36"/>
                                        </p:tgtEl>
                                        <p:attrNameLst>
                                          <p:attrName>style.rotation</p:attrName>
                                        </p:attrNameLst>
                                      </p:cBhvr>
                                      <p:tavLst>
                                        <p:tav tm="0">
                                          <p:val>
                                            <p:fltVal val="360"/>
                                          </p:val>
                                        </p:tav>
                                        <p:tav tm="100000">
                                          <p:val>
                                            <p:fltVal val="0"/>
                                          </p:val>
                                        </p:tav>
                                      </p:tavLst>
                                    </p:anim>
                                    <p:animEffect transition="in" filter="fade">
                                      <p:cBhvr>
                                        <p:cTn id="40" dur="500"/>
                                        <p:tgtEl>
                                          <p:spTgt spid="36"/>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 calcmode="lin" valueType="num">
                                      <p:cBhvr>
                                        <p:cTn id="45" dur="500" fill="hold"/>
                                        <p:tgtEl>
                                          <p:spTgt spid="37"/>
                                        </p:tgtEl>
                                        <p:attrNameLst>
                                          <p:attrName>style.rotation</p:attrName>
                                        </p:attrNameLst>
                                      </p:cBhvr>
                                      <p:tavLst>
                                        <p:tav tm="0">
                                          <p:val>
                                            <p:fltVal val="360"/>
                                          </p:val>
                                        </p:tav>
                                        <p:tav tm="100000">
                                          <p:val>
                                            <p:fltVal val="0"/>
                                          </p:val>
                                        </p:tav>
                                      </p:tavLst>
                                    </p:anim>
                                    <p:animEffect transition="in" filter="fade">
                                      <p:cBhvr>
                                        <p:cTn id="46" dur="500"/>
                                        <p:tgtEl>
                                          <p:spTgt spid="37"/>
                                        </p:tgtEl>
                                      </p:cBhvr>
                                    </p:animEffect>
                                  </p:childTnLst>
                                </p:cTn>
                              </p:par>
                            </p:childTnLst>
                          </p:cTn>
                        </p:par>
                        <p:par>
                          <p:cTn id="47" fill="hold">
                            <p:stCondLst>
                              <p:cond delay="3000"/>
                            </p:stCondLst>
                            <p:childTnLst>
                              <p:par>
                                <p:cTn id="48" presetID="22" presetClass="entr" presetSubtype="8"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3500"/>
                            </p:stCondLst>
                            <p:childTnLst>
                              <p:par>
                                <p:cTn id="52" presetID="2" presetClass="entr" presetSubtype="4" decel="100000" fill="hold" grpId="0" nodeType="afterEffect">
                                  <p:stCondLst>
                                    <p:cond delay="0"/>
                                  </p:stCondLst>
                                  <p:childTnLst>
                                    <p:set>
                                      <p:cBhvr>
                                        <p:cTn id="53" dur="1" fill="hold">
                                          <p:stCondLst>
                                            <p:cond delay="0"/>
                                          </p:stCondLst>
                                        </p:cTn>
                                        <p:tgtEl>
                                          <p:spTgt spid="34">
                                            <p:txEl>
                                              <p:pRg st="0" end="0"/>
                                            </p:txEl>
                                          </p:spTgt>
                                        </p:tgtEl>
                                        <p:attrNameLst>
                                          <p:attrName>style.visibility</p:attrName>
                                        </p:attrNameLst>
                                      </p:cBhvr>
                                      <p:to>
                                        <p:strVal val="visible"/>
                                      </p:to>
                                    </p:set>
                                    <p:anim calcmode="lin" valueType="num">
                                      <p:cBhvr additive="base">
                                        <p:cTn id="54"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500"/>
                                  </p:stCondLst>
                                  <p:childTnLst>
                                    <p:set>
                                      <p:cBhvr>
                                        <p:cTn id="57" dur="1" fill="hold">
                                          <p:stCondLst>
                                            <p:cond delay="0"/>
                                          </p:stCondLst>
                                        </p:cTn>
                                        <p:tgtEl>
                                          <p:spTgt spid="35">
                                            <p:txEl>
                                              <p:pRg st="0" end="0"/>
                                            </p:txEl>
                                          </p:spTgt>
                                        </p:tgtEl>
                                        <p:attrNameLst>
                                          <p:attrName>style.visibility</p:attrName>
                                        </p:attrNameLst>
                                      </p:cBhvr>
                                      <p:to>
                                        <p:strVal val="visible"/>
                                      </p:to>
                                    </p:set>
                                    <p:anim calcmode="lin" valueType="num">
                                      <p:cBhvr additive="base">
                                        <p:cTn id="58"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49" presetClass="entr" presetSubtype="0" decel="100000"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 calcmode="lin" valueType="num">
                                      <p:cBhvr>
                                        <p:cTn id="65" dur="500" fill="hold"/>
                                        <p:tgtEl>
                                          <p:spTgt spid="41"/>
                                        </p:tgtEl>
                                        <p:attrNameLst>
                                          <p:attrName>style.rotation</p:attrName>
                                        </p:attrNameLst>
                                      </p:cBhvr>
                                      <p:tavLst>
                                        <p:tav tm="0">
                                          <p:val>
                                            <p:fltVal val="360"/>
                                          </p:val>
                                        </p:tav>
                                        <p:tav tm="100000">
                                          <p:val>
                                            <p:fltVal val="0"/>
                                          </p:val>
                                        </p:tav>
                                      </p:tavLst>
                                    </p:anim>
                                    <p:animEffect transition="in" filter="fade">
                                      <p:cBhvr>
                                        <p:cTn id="66" dur="500"/>
                                        <p:tgtEl>
                                          <p:spTgt spid="41"/>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p:cTn id="69" dur="500" fill="hold"/>
                                        <p:tgtEl>
                                          <p:spTgt spid="42"/>
                                        </p:tgtEl>
                                        <p:attrNameLst>
                                          <p:attrName>ppt_w</p:attrName>
                                        </p:attrNameLst>
                                      </p:cBhvr>
                                      <p:tavLst>
                                        <p:tav tm="0">
                                          <p:val>
                                            <p:fltVal val="0"/>
                                          </p:val>
                                        </p:tav>
                                        <p:tav tm="100000">
                                          <p:val>
                                            <p:strVal val="#ppt_w"/>
                                          </p:val>
                                        </p:tav>
                                      </p:tavLst>
                                    </p:anim>
                                    <p:anim calcmode="lin" valueType="num">
                                      <p:cBhvr>
                                        <p:cTn id="70" dur="500" fill="hold"/>
                                        <p:tgtEl>
                                          <p:spTgt spid="42"/>
                                        </p:tgtEl>
                                        <p:attrNameLst>
                                          <p:attrName>ppt_h</p:attrName>
                                        </p:attrNameLst>
                                      </p:cBhvr>
                                      <p:tavLst>
                                        <p:tav tm="0">
                                          <p:val>
                                            <p:fltVal val="0"/>
                                          </p:val>
                                        </p:tav>
                                        <p:tav tm="100000">
                                          <p:val>
                                            <p:strVal val="#ppt_h"/>
                                          </p:val>
                                        </p:tav>
                                      </p:tavLst>
                                    </p:anim>
                                    <p:anim calcmode="lin" valueType="num">
                                      <p:cBhvr>
                                        <p:cTn id="71" dur="500" fill="hold"/>
                                        <p:tgtEl>
                                          <p:spTgt spid="42"/>
                                        </p:tgtEl>
                                        <p:attrNameLst>
                                          <p:attrName>style.rotation</p:attrName>
                                        </p:attrNameLst>
                                      </p:cBhvr>
                                      <p:tavLst>
                                        <p:tav tm="0">
                                          <p:val>
                                            <p:fltVal val="360"/>
                                          </p:val>
                                        </p:tav>
                                        <p:tav tm="100000">
                                          <p:val>
                                            <p:fltVal val="0"/>
                                          </p:val>
                                        </p:tav>
                                      </p:tavLst>
                                    </p:anim>
                                    <p:animEffect transition="in" filter="fade">
                                      <p:cBhvr>
                                        <p:cTn id="72" dur="500"/>
                                        <p:tgtEl>
                                          <p:spTgt spid="42"/>
                                        </p:tgtEl>
                                      </p:cBhvr>
                                    </p:animEffect>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cTn>
                              </p:par>
                            </p:childTnLst>
                          </p:cTn>
                        </p:par>
                        <p:par>
                          <p:cTn id="77" fill="hold">
                            <p:stCondLst>
                              <p:cond delay="5500"/>
                            </p:stCondLst>
                            <p:childTnLst>
                              <p:par>
                                <p:cTn id="78" presetID="2" presetClass="entr" presetSubtype="4" decel="100000" fill="hold" grpId="0" nodeType="after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anim calcmode="lin" valueType="num">
                                      <p:cBhvr additive="base">
                                        <p:cTn id="80"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9">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decel="100000" fill="hold" grpId="0" nodeType="withEffect">
                                  <p:stCondLst>
                                    <p:cond delay="500"/>
                                  </p:stCondLst>
                                  <p:childTnLst>
                                    <p:set>
                                      <p:cBhvr>
                                        <p:cTn id="83" dur="1" fill="hold">
                                          <p:stCondLst>
                                            <p:cond delay="0"/>
                                          </p:stCondLst>
                                        </p:cTn>
                                        <p:tgtEl>
                                          <p:spTgt spid="40">
                                            <p:txEl>
                                              <p:pRg st="0" end="0"/>
                                            </p:txEl>
                                          </p:spTgt>
                                        </p:tgtEl>
                                        <p:attrNameLst>
                                          <p:attrName>style.visibility</p:attrName>
                                        </p:attrNameLst>
                                      </p:cBhvr>
                                      <p:to>
                                        <p:strVal val="visible"/>
                                      </p:to>
                                    </p:set>
                                    <p:anim calcmode="lin" valueType="num">
                                      <p:cBhvr additive="base">
                                        <p:cTn id="84"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86" fill="hold">
                            <p:stCondLst>
                              <p:cond delay="6500"/>
                            </p:stCondLst>
                            <p:childTnLst>
                              <p:par>
                                <p:cTn id="87" presetID="49" presetClass="entr" presetSubtype="0" decel="100000"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 calcmode="lin" valueType="num">
                                      <p:cBhvr>
                                        <p:cTn id="89" dur="500" fill="hold"/>
                                        <p:tgtEl>
                                          <p:spTgt spid="46"/>
                                        </p:tgtEl>
                                        <p:attrNameLst>
                                          <p:attrName>ppt_w</p:attrName>
                                        </p:attrNameLst>
                                      </p:cBhvr>
                                      <p:tavLst>
                                        <p:tav tm="0">
                                          <p:val>
                                            <p:fltVal val="0"/>
                                          </p:val>
                                        </p:tav>
                                        <p:tav tm="100000">
                                          <p:val>
                                            <p:strVal val="#ppt_w"/>
                                          </p:val>
                                        </p:tav>
                                      </p:tavLst>
                                    </p:anim>
                                    <p:anim calcmode="lin" valueType="num">
                                      <p:cBhvr>
                                        <p:cTn id="90" dur="500" fill="hold"/>
                                        <p:tgtEl>
                                          <p:spTgt spid="46"/>
                                        </p:tgtEl>
                                        <p:attrNameLst>
                                          <p:attrName>ppt_h</p:attrName>
                                        </p:attrNameLst>
                                      </p:cBhvr>
                                      <p:tavLst>
                                        <p:tav tm="0">
                                          <p:val>
                                            <p:fltVal val="0"/>
                                          </p:val>
                                        </p:tav>
                                        <p:tav tm="100000">
                                          <p:val>
                                            <p:strVal val="#ppt_h"/>
                                          </p:val>
                                        </p:tav>
                                      </p:tavLst>
                                    </p:anim>
                                    <p:anim calcmode="lin" valueType="num">
                                      <p:cBhvr>
                                        <p:cTn id="91" dur="500" fill="hold"/>
                                        <p:tgtEl>
                                          <p:spTgt spid="46"/>
                                        </p:tgtEl>
                                        <p:attrNameLst>
                                          <p:attrName>style.rotation</p:attrName>
                                        </p:attrNameLst>
                                      </p:cBhvr>
                                      <p:tavLst>
                                        <p:tav tm="0">
                                          <p:val>
                                            <p:fltVal val="360"/>
                                          </p:val>
                                        </p:tav>
                                        <p:tav tm="100000">
                                          <p:val>
                                            <p:fltVal val="0"/>
                                          </p:val>
                                        </p:tav>
                                      </p:tavLst>
                                    </p:anim>
                                    <p:animEffect transition="in" filter="fade">
                                      <p:cBhvr>
                                        <p:cTn id="92" dur="500"/>
                                        <p:tgtEl>
                                          <p:spTgt spid="46"/>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 calcmode="lin" valueType="num">
                                      <p:cBhvr>
                                        <p:cTn id="97" dur="500" fill="hold"/>
                                        <p:tgtEl>
                                          <p:spTgt spid="47"/>
                                        </p:tgtEl>
                                        <p:attrNameLst>
                                          <p:attrName>style.rotation</p:attrName>
                                        </p:attrNameLst>
                                      </p:cBhvr>
                                      <p:tavLst>
                                        <p:tav tm="0">
                                          <p:val>
                                            <p:fltVal val="360"/>
                                          </p:val>
                                        </p:tav>
                                        <p:tav tm="100000">
                                          <p:val>
                                            <p:fltVal val="0"/>
                                          </p:val>
                                        </p:tav>
                                      </p:tavLst>
                                    </p:anim>
                                    <p:animEffect transition="in" filter="fade">
                                      <p:cBhvr>
                                        <p:cTn id="98" dur="500"/>
                                        <p:tgtEl>
                                          <p:spTgt spid="47"/>
                                        </p:tgtEl>
                                      </p:cBhvr>
                                    </p:animEffect>
                                  </p:childTnLst>
                                </p:cTn>
                              </p:par>
                            </p:childTnLst>
                          </p:cTn>
                        </p:par>
                        <p:par>
                          <p:cTn id="99" fill="hold">
                            <p:stCondLst>
                              <p:cond delay="7000"/>
                            </p:stCondLst>
                            <p:childTnLst>
                              <p:par>
                                <p:cTn id="100" presetID="22" presetClass="entr" presetSubtype="8" fill="hold" nodeType="after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wipe(left)">
                                      <p:cBhvr>
                                        <p:cTn id="102" dur="500"/>
                                        <p:tgtEl>
                                          <p:spTgt spid="48"/>
                                        </p:tgtEl>
                                      </p:cBhvr>
                                    </p:animEffect>
                                  </p:childTnLst>
                                </p:cTn>
                              </p:par>
                            </p:childTnLst>
                          </p:cTn>
                        </p:par>
                        <p:par>
                          <p:cTn id="103" fill="hold">
                            <p:stCondLst>
                              <p:cond delay="7500"/>
                            </p:stCondLst>
                            <p:childTnLst>
                              <p:par>
                                <p:cTn id="104" presetID="2" presetClass="entr" presetSubtype="4" decel="100000" fill="hold" grpId="0" nodeType="afterEffect">
                                  <p:stCondLst>
                                    <p:cond delay="0"/>
                                  </p:stCondLst>
                                  <p:childTnLst>
                                    <p:set>
                                      <p:cBhvr>
                                        <p:cTn id="105" dur="1" fill="hold">
                                          <p:stCondLst>
                                            <p:cond delay="0"/>
                                          </p:stCondLst>
                                        </p:cTn>
                                        <p:tgtEl>
                                          <p:spTgt spid="44">
                                            <p:txEl>
                                              <p:pRg st="0" end="0"/>
                                            </p:txEl>
                                          </p:spTgt>
                                        </p:tgtEl>
                                        <p:attrNameLst>
                                          <p:attrName>style.visibility</p:attrName>
                                        </p:attrNameLst>
                                      </p:cBhvr>
                                      <p:to>
                                        <p:strVal val="visible"/>
                                      </p:to>
                                    </p:set>
                                    <p:anim calcmode="lin" valueType="num">
                                      <p:cBhvr additive="base">
                                        <p:cTn id="106"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44">
                                            <p:txEl>
                                              <p:pRg st="0" end="0"/>
                                            </p:txEl>
                                          </p:spTgt>
                                        </p:tgtEl>
                                        <p:attrNameLst>
                                          <p:attrName>ppt_y</p:attrName>
                                        </p:attrNameLst>
                                      </p:cBhvr>
                                      <p:tavLst>
                                        <p:tav tm="0">
                                          <p:val>
                                            <p:strVal val="1+#ppt_h/2"/>
                                          </p:val>
                                        </p:tav>
                                        <p:tav tm="100000">
                                          <p:val>
                                            <p:strVal val="#ppt_y"/>
                                          </p:val>
                                        </p:tav>
                                      </p:tavLst>
                                    </p:anim>
                                  </p:childTnLst>
                                </p:cTn>
                              </p:par>
                              <p:par>
                                <p:cTn id="108" presetID="2" presetClass="entr" presetSubtype="4" decel="100000" fill="hold" grpId="0" nodeType="withEffect">
                                  <p:stCondLst>
                                    <p:cond delay="500"/>
                                  </p:stCondLst>
                                  <p:childTnLst>
                                    <p:set>
                                      <p:cBhvr>
                                        <p:cTn id="109" dur="1" fill="hold">
                                          <p:stCondLst>
                                            <p:cond delay="0"/>
                                          </p:stCondLst>
                                        </p:cTn>
                                        <p:tgtEl>
                                          <p:spTgt spid="45">
                                            <p:txEl>
                                              <p:pRg st="0" end="0"/>
                                            </p:txEl>
                                          </p:spTgt>
                                        </p:tgtEl>
                                        <p:attrNameLst>
                                          <p:attrName>style.visibility</p:attrName>
                                        </p:attrNameLst>
                                      </p:cBhvr>
                                      <p:to>
                                        <p:strVal val="visible"/>
                                      </p:to>
                                    </p:set>
                                    <p:anim calcmode="lin" valueType="num">
                                      <p:cBhvr additive="base">
                                        <p:cTn id="110" dur="5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111" dur="5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2" presetClass="entr" presetSubtype="4" decel="10000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ppt_x"/>
                          </p:val>
                        </p:tav>
                        <p:tav tm="100000">
                          <p:val>
                            <p:strVal val="#ppt_x"/>
                          </p:val>
                        </p:tav>
                      </p:tavLst>
                    </p:anim>
                    <p:anim calcmode="lin" valueType="num">
                      <p:cBhvr additive="base">
                        <p:cTn dur="500" fill="hold"/>
                        <p:tgtEl>
                          <p:spTgt spid="12"/>
                        </p:tgtEl>
                        <p:attrNameLst>
                          <p:attrName>ppt_y</p:attrName>
                        </p:attrNameLst>
                      </p:cBhvr>
                      <p:tavLst>
                        <p:tav tm="0">
                          <p:val>
                            <p:strVal val="1+#ppt_h/2"/>
                          </p:val>
                        </p:tav>
                        <p:tav tm="100000">
                          <p:val>
                            <p:strVal val="#ppt_y"/>
                          </p:val>
                        </p:tav>
                      </p:tavLst>
                    </p:anim>
                  </p:childTnLst>
                </p:cTn>
              </p:par>
            </p:tnLst>
          </p:tmpl>
        </p:tmplLst>
      </p:bldP>
      <p:bldP spid="13" grpId="0" build="p">
        <p:tmplLst>
          <p:tmpl lvl="1">
            <p:tnLst>
              <p:par>
                <p:cTn presetID="2" presetClass="entr" presetSubtype="4" decel="100000" fill="hold" nodeType="withEffect">
                  <p:stCondLst>
                    <p:cond delay="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animBg="1"/>
      <p:bldP spid="21" grpId="0"/>
      <p:bldP spid="34" grpId="0" build="p">
        <p:tmplLst>
          <p:tmpl lvl="1">
            <p:tnLst>
              <p:par>
                <p:cTn presetID="2" presetClass="entr" presetSubtype="4" decel="10000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ppt_x"/>
                          </p:val>
                        </p:tav>
                        <p:tav tm="100000">
                          <p:val>
                            <p:strVal val="#ppt_x"/>
                          </p:val>
                        </p:tav>
                      </p:tavLst>
                    </p:anim>
                    <p:anim calcmode="lin" valueType="num">
                      <p:cBhvr additive="base">
                        <p:cTn dur="500" fill="hold"/>
                        <p:tgtEl>
                          <p:spTgt spid="34"/>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animBg="1"/>
      <p:bldP spid="37" grpId="0"/>
      <p:bldP spid="39" grpId="0" build="p">
        <p:tmplLst>
          <p:tmpl lvl="1">
            <p:tnLst>
              <p:par>
                <p:cTn presetID="2" presetClass="entr" presetSubtype="4" decel="10000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500" fill="hold"/>
                        <p:tgtEl>
                          <p:spTgt spid="39"/>
                        </p:tgtEl>
                        <p:attrNameLst>
                          <p:attrName>ppt_x</p:attrName>
                        </p:attrNameLst>
                      </p:cBhvr>
                      <p:tavLst>
                        <p:tav tm="0">
                          <p:val>
                            <p:strVal val="#ppt_x"/>
                          </p:val>
                        </p:tav>
                        <p:tav tm="100000">
                          <p:val>
                            <p:strVal val="#ppt_x"/>
                          </p:val>
                        </p:tav>
                      </p:tavLst>
                    </p:anim>
                    <p:anim calcmode="lin" valueType="num">
                      <p:cBhvr additive="base">
                        <p:cTn dur="500" fill="hold"/>
                        <p:tgtEl>
                          <p:spTgt spid="39"/>
                        </p:tgtEl>
                        <p:attrNameLst>
                          <p:attrName>ppt_y</p:attrName>
                        </p:attrNameLst>
                      </p:cBhvr>
                      <p:tavLst>
                        <p:tav tm="0">
                          <p:val>
                            <p:strVal val="1+#ppt_h/2"/>
                          </p:val>
                        </p:tav>
                        <p:tav tm="100000">
                          <p:val>
                            <p:strVal val="#ppt_y"/>
                          </p:val>
                        </p:tav>
                      </p:tavLst>
                    </p:anim>
                  </p:childTnLst>
                </p:cTn>
              </p:par>
            </p:tnLst>
          </p:tmpl>
        </p:tmplLst>
      </p:bldP>
      <p:bldP spid="40" grpId="0" build="p">
        <p:tmplLst>
          <p:tmpl lvl="1">
            <p:tnLst>
              <p:par>
                <p:cTn presetID="2" presetClass="entr" presetSubtype="4" decel="100000" fill="hold" nodeType="withEffect">
                  <p:stCondLst>
                    <p:cond delay="5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fill="hold"/>
                        <p:tgtEl>
                          <p:spTgt spid="40"/>
                        </p:tgtEl>
                        <p:attrNameLst>
                          <p:attrName>ppt_x</p:attrName>
                        </p:attrNameLst>
                      </p:cBhvr>
                      <p:tavLst>
                        <p:tav tm="0">
                          <p:val>
                            <p:strVal val="#ppt_x"/>
                          </p:val>
                        </p:tav>
                        <p:tav tm="100000">
                          <p:val>
                            <p:strVal val="#ppt_x"/>
                          </p:val>
                        </p:tav>
                      </p:tavLst>
                    </p:anim>
                    <p:anim calcmode="lin" valueType="num">
                      <p:cBhvr additive="base">
                        <p:cTn dur="500" fill="hold"/>
                        <p:tgtEl>
                          <p:spTgt spid="40"/>
                        </p:tgtEl>
                        <p:attrNameLst>
                          <p:attrName>ppt_y</p:attrName>
                        </p:attrNameLst>
                      </p:cBhvr>
                      <p:tavLst>
                        <p:tav tm="0">
                          <p:val>
                            <p:strVal val="1+#ppt_h/2"/>
                          </p:val>
                        </p:tav>
                        <p:tav tm="100000">
                          <p:val>
                            <p:strVal val="#ppt_y"/>
                          </p:val>
                        </p:tav>
                      </p:tavLst>
                    </p:anim>
                  </p:childTnLst>
                </p:cTn>
              </p:par>
            </p:tnLst>
          </p:tmpl>
        </p:tmplLst>
      </p:bldP>
      <p:bldP spid="41" grpId="0" animBg="1"/>
      <p:bldP spid="42" grpId="0"/>
      <p:bldP spid="44" grpId="0" build="p">
        <p:tmplLst>
          <p:tmpl lvl="1">
            <p:tnLst>
              <p:par>
                <p:cTn presetID="2" presetClass="entr" presetSubtype="4" decel="100000"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ppt_x"/>
                          </p:val>
                        </p:tav>
                        <p:tav tm="100000">
                          <p:val>
                            <p:strVal val="#ppt_x"/>
                          </p:val>
                        </p:tav>
                      </p:tavLst>
                    </p:anim>
                    <p:anim calcmode="lin" valueType="num">
                      <p:cBhvr additive="base">
                        <p:cTn dur="500" fill="hold"/>
                        <p:tgtEl>
                          <p:spTgt spid="44"/>
                        </p:tgtEl>
                        <p:attrNameLst>
                          <p:attrName>ppt_y</p:attrName>
                        </p:attrNameLst>
                      </p:cBhvr>
                      <p:tavLst>
                        <p:tav tm="0">
                          <p:val>
                            <p:strVal val="1+#ppt_h/2"/>
                          </p:val>
                        </p:tav>
                        <p:tav tm="100000">
                          <p:val>
                            <p:strVal val="#ppt_y"/>
                          </p:val>
                        </p:tav>
                      </p:tavLst>
                    </p:anim>
                  </p:childTnLst>
                </p:cTn>
              </p:par>
            </p:tnLst>
          </p:tmpl>
        </p:tmplLst>
      </p:bldP>
      <p:bldP spid="45" grpId="0" build="p">
        <p:tmplLst>
          <p:tmpl lvl="1">
            <p:tnLst>
              <p:par>
                <p:cTn presetID="2" presetClass="entr" presetSubtype="4" decel="100000" fill="hold" nodeType="withEffect">
                  <p:stCondLst>
                    <p:cond delay="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500" fill="hold"/>
                        <p:tgtEl>
                          <p:spTgt spid="45"/>
                        </p:tgtEl>
                        <p:attrNameLst>
                          <p:attrName>ppt_x</p:attrName>
                        </p:attrNameLst>
                      </p:cBhvr>
                      <p:tavLst>
                        <p:tav tm="0">
                          <p:val>
                            <p:strVal val="#ppt_x"/>
                          </p:val>
                        </p:tav>
                        <p:tav tm="100000">
                          <p:val>
                            <p:strVal val="#ppt_x"/>
                          </p:val>
                        </p:tav>
                      </p:tavLst>
                    </p:anim>
                    <p:anim calcmode="lin" valueType="num">
                      <p:cBhvr additive="base">
                        <p:cTn dur="500" fill="hold"/>
                        <p:tgtEl>
                          <p:spTgt spid="45"/>
                        </p:tgtEl>
                        <p:attrNameLst>
                          <p:attrName>ppt_y</p:attrName>
                        </p:attrNameLst>
                      </p:cBhvr>
                      <p:tavLst>
                        <p:tav tm="0">
                          <p:val>
                            <p:strVal val="1+#ppt_h/2"/>
                          </p:val>
                        </p:tav>
                        <p:tav tm="100000">
                          <p:val>
                            <p:strVal val="#ppt_y"/>
                          </p:val>
                        </p:tav>
                      </p:tavLst>
                    </p:anim>
                  </p:childTnLst>
                </p:cTn>
              </p:par>
            </p:tnLst>
          </p:tmpl>
        </p:tmplLst>
      </p:bldP>
      <p:bldP spid="46" grpId="0" animBg="1"/>
      <p:bldP spid="47" grpId="0"/>
    </p:bldLst>
  </p:timing>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61"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19.png"/><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image" Target="../media/image18.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image" Target="../media/image4.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17.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image" Target="../media/image16.png"/><Relationship Id="rId28" Type="http://schemas.openxmlformats.org/officeDocument/2006/relationships/image" Target="../media/image3.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heme" Target="../theme/theme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8"/>
          <a:srcRect/>
          <a:stretch>
            <a:fillRect/>
          </a:stretch>
        </a:blipFill>
        <a:effectLst/>
      </p:bgPr>
    </p:bg>
    <p:spTree>
      <p:nvGrpSpPr>
        <p:cNvPr id="1" name=""/>
        <p:cNvGrpSpPr/>
        <p:nvPr/>
      </p:nvGrpSpPr>
      <p:grpSpPr>
        <a:xfrm>
          <a:off x="0" y="0"/>
          <a:ext cx="0" cy="0"/>
          <a:chOff x="0" y="0"/>
          <a:chExt cx="0" cy="0"/>
        </a:xfrm>
      </p:grpSpPr>
      <p:pic>
        <p:nvPicPr>
          <p:cNvPr id="13" name="図 12"/>
          <p:cNvPicPr>
            <a:picLocks noChangeAspect="1"/>
          </p:cNvPicPr>
          <p:nvPr userDrawn="1"/>
        </p:nvPicPr>
        <p:blipFill>
          <a:blip r:embed="rId59">
            <a:extLst>
              <a:ext uri="{28A0092B-C50C-407E-A947-70E740481C1C}">
                <a14:useLocalDpi xmlns:a14="http://schemas.microsoft.com/office/drawing/2010/main" val="0"/>
              </a:ext>
            </a:extLst>
          </a:blip>
          <a:stretch>
            <a:fillRect/>
          </a:stretch>
        </p:blipFill>
        <p:spPr>
          <a:xfrm>
            <a:off x="83446" y="-123975"/>
            <a:ext cx="18117134" cy="1821559"/>
          </a:xfrm>
          <a:prstGeom prst="rect">
            <a:avLst/>
          </a:prstGeom>
        </p:spPr>
      </p:pic>
      <p:pic>
        <p:nvPicPr>
          <p:cNvPr id="9" name="図 8"/>
          <p:cNvPicPr>
            <a:picLocks noChangeAspect="1"/>
          </p:cNvPicPr>
          <p:nvPr userDrawn="1"/>
        </p:nvPicPr>
        <p:blipFill>
          <a:blip r:embed="rId60">
            <a:extLst>
              <a:ext uri="{28A0092B-C50C-407E-A947-70E740481C1C}">
                <a14:useLocalDpi xmlns:a14="http://schemas.microsoft.com/office/drawing/2010/main" val="0"/>
              </a:ext>
            </a:extLst>
          </a:blip>
          <a:stretch>
            <a:fillRect/>
          </a:stretch>
        </p:blipFill>
        <p:spPr>
          <a:xfrm rot="10800000">
            <a:off x="0" y="0"/>
            <a:ext cx="1117050" cy="1126059"/>
          </a:xfrm>
          <a:prstGeom prst="rect">
            <a:avLst/>
          </a:prstGeom>
        </p:spPr>
      </p:pic>
      <p:pic>
        <p:nvPicPr>
          <p:cNvPr id="8" name="図 7"/>
          <p:cNvPicPr>
            <a:picLocks noChangeAspect="1"/>
          </p:cNvPicPr>
          <p:nvPr userDrawn="1"/>
        </p:nvPicPr>
        <p:blipFill>
          <a:blip r:embed="rId60">
            <a:extLst>
              <a:ext uri="{28A0092B-C50C-407E-A947-70E740481C1C}">
                <a14:useLocalDpi xmlns:a14="http://schemas.microsoft.com/office/drawing/2010/main" val="0"/>
              </a:ext>
            </a:extLst>
          </a:blip>
          <a:stretch>
            <a:fillRect/>
          </a:stretch>
        </p:blipFill>
        <p:spPr>
          <a:xfrm>
            <a:off x="17160195" y="9163193"/>
            <a:ext cx="1117050" cy="1126059"/>
          </a:xfrm>
          <a:prstGeom prst="rect">
            <a:avLst/>
          </a:prstGeom>
        </p:spPr>
      </p:pic>
      <p:pic>
        <p:nvPicPr>
          <p:cNvPr id="7" name="図 6"/>
          <p:cNvPicPr>
            <a:picLocks noChangeAspect="1"/>
          </p:cNvPicPr>
          <p:nvPr userDrawn="1"/>
        </p:nvPicPr>
        <p:blipFill>
          <a:blip r:embed="rId61">
            <a:extLst>
              <a:ext uri="{28A0092B-C50C-407E-A947-70E740481C1C}">
                <a14:useLocalDpi xmlns:a14="http://schemas.microsoft.com/office/drawing/2010/main" val="0"/>
              </a:ext>
            </a:extLst>
          </a:blip>
          <a:stretch>
            <a:fillRect/>
          </a:stretch>
        </p:blipFill>
        <p:spPr>
          <a:xfrm>
            <a:off x="-1" y="446"/>
            <a:ext cx="18287207" cy="10286554"/>
          </a:xfrm>
          <a:prstGeom prst="rect">
            <a:avLst/>
          </a:prstGeom>
        </p:spPr>
      </p:pic>
      <p:pic>
        <p:nvPicPr>
          <p:cNvPr id="14" name="図 13"/>
          <p:cNvPicPr>
            <a:picLocks noChangeAspect="1"/>
          </p:cNvPicPr>
          <p:nvPr userDrawn="1"/>
        </p:nvPicPr>
        <p:blipFill>
          <a:blip r:embed="rId59">
            <a:extLst>
              <a:ext uri="{28A0092B-C50C-407E-A947-70E740481C1C}">
                <a14:useLocalDpi xmlns:a14="http://schemas.microsoft.com/office/drawing/2010/main" val="0"/>
              </a:ext>
            </a:extLst>
          </a:blip>
          <a:stretch>
            <a:fillRect/>
          </a:stretch>
        </p:blipFill>
        <p:spPr>
          <a:xfrm rot="10800000">
            <a:off x="99080" y="9370612"/>
            <a:ext cx="18117134" cy="1821559"/>
          </a:xfrm>
          <a:prstGeom prst="rect">
            <a:avLst/>
          </a:prstGeom>
        </p:spPr>
      </p:pic>
      <p:sp>
        <p:nvSpPr>
          <p:cNvPr id="2" name="タイトル プレースホルダー 1"/>
          <p:cNvSpPr>
            <a:spLocks noGrp="1"/>
          </p:cNvSpPr>
          <p:nvPr>
            <p:ph type="title"/>
          </p:nvPr>
        </p:nvSpPr>
        <p:spPr>
          <a:xfrm>
            <a:off x="894346" y="246956"/>
            <a:ext cx="16457772" cy="1203151"/>
          </a:xfrm>
          <a:prstGeom prst="rect">
            <a:avLst/>
          </a:prstGeom>
        </p:spPr>
        <p:txBody>
          <a:bodyPr vert="horz" lIns="163275" tIns="81638" rIns="163275" bIns="81638" rtlCol="0" anchor="ctr">
            <a:noAutofit/>
          </a:bodyPr>
          <a:lstStyle/>
          <a:p>
            <a:r>
              <a:rPr lang="en-US" altLang="ja-JP" dirty="0"/>
              <a:t>SLIDE TITLE HERE</a:t>
            </a:r>
            <a:endParaRPr lang="en-US" dirty="0"/>
          </a:p>
        </p:txBody>
      </p:sp>
      <p:sp>
        <p:nvSpPr>
          <p:cNvPr id="3" name="テキスト プレースホルダー 2"/>
          <p:cNvSpPr>
            <a:spLocks noGrp="1"/>
          </p:cNvSpPr>
          <p:nvPr>
            <p:ph type="body" idx="1"/>
          </p:nvPr>
        </p:nvSpPr>
        <p:spPr>
          <a:xfrm>
            <a:off x="914321" y="1831132"/>
            <a:ext cx="16457772" cy="7358114"/>
          </a:xfrm>
          <a:prstGeom prst="rect">
            <a:avLst/>
          </a:prstGeom>
        </p:spPr>
        <p:txBody>
          <a:bodyPr vert="horz" lIns="163275" tIns="81638" rIns="163275" bIns="81638" rtlCol="0">
            <a:normAutofit/>
          </a:bodyPr>
          <a:lstStyle/>
          <a:p>
            <a:pPr lvl="0"/>
            <a:r>
              <a:rPr lang="en-US" altLang="ja-JP" dirty="0"/>
              <a:t>Master Text</a:t>
            </a:r>
            <a:endParaRPr lang="ja-JP" altLang="en-US" dirty="0"/>
          </a:p>
        </p:txBody>
      </p:sp>
      <p:sp>
        <p:nvSpPr>
          <p:cNvPr id="4" name="日付プレースホルダー 3"/>
          <p:cNvSpPr>
            <a:spLocks noGrp="1"/>
          </p:cNvSpPr>
          <p:nvPr>
            <p:ph type="dt" sz="half" idx="2"/>
          </p:nvPr>
        </p:nvSpPr>
        <p:spPr>
          <a:xfrm>
            <a:off x="914321" y="9607996"/>
            <a:ext cx="4266830" cy="547688"/>
          </a:xfrm>
          <a:prstGeom prst="rect">
            <a:avLst/>
          </a:prstGeom>
        </p:spPr>
        <p:txBody>
          <a:bodyPr vert="horz" lIns="163275" tIns="81638" rIns="163275" bIns="81638" rtlCol="0" anchor="ctr"/>
          <a:lstStyle>
            <a:lvl1pPr algn="l">
              <a:defRPr sz="2100">
                <a:solidFill>
                  <a:schemeClr val="tx1">
                    <a:tint val="75000"/>
                  </a:schemeClr>
                </a:solidFill>
              </a:defRPr>
            </a:lvl1pPr>
          </a:lstStyle>
          <a:p>
            <a:fld id="{1FD627AA-E268-4C67-A9A7-5C4D23F3573A}" type="datetimeFigureOut">
              <a:rPr lang="en-US" smtClean="0"/>
              <a:t>2/12/2025</a:t>
            </a:fld>
            <a:endParaRPr lang="en-US"/>
          </a:p>
        </p:txBody>
      </p:sp>
      <p:sp>
        <p:nvSpPr>
          <p:cNvPr id="5" name="フッター プレースホルダー 4"/>
          <p:cNvSpPr>
            <a:spLocks noGrp="1"/>
          </p:cNvSpPr>
          <p:nvPr>
            <p:ph type="ftr" sz="quarter" idx="3"/>
          </p:nvPr>
        </p:nvSpPr>
        <p:spPr>
          <a:xfrm>
            <a:off x="5254774" y="9637834"/>
            <a:ext cx="7776864" cy="547688"/>
          </a:xfrm>
          <a:prstGeom prst="rect">
            <a:avLst/>
          </a:prstGeom>
        </p:spPr>
        <p:txBody>
          <a:bodyPr vert="horz" lIns="163275" tIns="81638" rIns="163275" bIns="81638" rtlCol="0" anchor="ctr"/>
          <a:lstStyle>
            <a:lvl1pPr algn="ctr">
              <a:defRPr sz="2100">
                <a:solidFill>
                  <a:schemeClr val="tx1">
                    <a:tint val="75000"/>
                    <a:alpha val="70000"/>
                  </a:schemeClr>
                </a:solidFill>
              </a:defRPr>
            </a:lvl1pPr>
          </a:lstStyle>
          <a:p>
            <a:r>
              <a:rPr lang="en-US"/>
              <a:t>The Power of PowerPoint | thepopp.com</a:t>
            </a:r>
            <a:endParaRPr lang="en-US" dirty="0"/>
          </a:p>
        </p:txBody>
      </p:sp>
      <p:sp>
        <p:nvSpPr>
          <p:cNvPr id="6" name="スライド番号プレースホルダー 5"/>
          <p:cNvSpPr>
            <a:spLocks noGrp="1"/>
          </p:cNvSpPr>
          <p:nvPr>
            <p:ph type="sldNum" sz="quarter" idx="4"/>
          </p:nvPr>
        </p:nvSpPr>
        <p:spPr>
          <a:xfrm>
            <a:off x="17552412" y="9535988"/>
            <a:ext cx="735810" cy="547688"/>
          </a:xfrm>
          <a:prstGeom prst="rect">
            <a:avLst/>
          </a:prstGeom>
        </p:spPr>
        <p:txBody>
          <a:bodyPr vert="horz" lIns="163275" tIns="81638" rIns="163275" bIns="81638" rtlCol="0" anchor="ctr"/>
          <a:lstStyle>
            <a:lvl1pPr algn="r">
              <a:defRPr sz="3600">
                <a:solidFill>
                  <a:schemeClr val="tx1">
                    <a:alpha val="50000"/>
                  </a:schemeClr>
                </a:solidFill>
                <a:latin typeface="Bebas Neue Regular" pitchFamily="50" charset="0"/>
              </a:defRPr>
            </a:lvl1pPr>
          </a:lstStyle>
          <a:p>
            <a:fld id="{387164BF-D67A-46C0-81D2-5BAF67C00C80}" type="slidenum">
              <a:rPr lang="en-US" smtClean="0"/>
              <a:pPr/>
              <a:t>‹Nº›</a:t>
            </a:fld>
            <a:endParaRPr lang="en-US"/>
          </a:p>
        </p:txBody>
      </p:sp>
    </p:spTree>
    <p:extLst>
      <p:ext uri="{BB962C8B-B14F-4D97-AF65-F5344CB8AC3E}">
        <p14:creationId xmlns:p14="http://schemas.microsoft.com/office/powerpoint/2010/main" val="1884686970"/>
      </p:ext>
    </p:extLst>
  </p:cSld>
  <p:clrMap bg1="lt1" tx1="dk1" bg2="lt2" tx2="dk2" accent1="accent1" accent2="accent2" accent3="accent3" accent4="accent4" accent5="accent5" accent6="accent6" hlink="hlink" folHlink="folHlink"/>
  <p:sldLayoutIdLst>
    <p:sldLayoutId id="2147483653" r:id="rId1"/>
    <p:sldLayoutId id="2147483670" r:id="rId2"/>
    <p:sldLayoutId id="2147483661" r:id="rId3"/>
    <p:sldLayoutId id="2147483662" r:id="rId4"/>
    <p:sldLayoutId id="2147483663" r:id="rId5"/>
    <p:sldLayoutId id="2147483664" r:id="rId6"/>
    <p:sldLayoutId id="2147483704" r:id="rId7"/>
    <p:sldLayoutId id="2147483668" r:id="rId8"/>
    <p:sldLayoutId id="2147483669" r:id="rId9"/>
    <p:sldLayoutId id="2147483665" r:id="rId10"/>
    <p:sldLayoutId id="2147483666" r:id="rId11"/>
    <p:sldLayoutId id="2147483714" r:id="rId12"/>
    <p:sldLayoutId id="2147483673" r:id="rId13"/>
    <p:sldLayoutId id="2147483701" r:id="rId14"/>
    <p:sldLayoutId id="2147483657" r:id="rId15"/>
    <p:sldLayoutId id="2147483667" r:id="rId16"/>
    <p:sldLayoutId id="2147483660" r:id="rId17"/>
    <p:sldLayoutId id="2147483682" r:id="rId18"/>
    <p:sldLayoutId id="2147483692" r:id="rId19"/>
    <p:sldLayoutId id="2147483707" r:id="rId20"/>
    <p:sldLayoutId id="2147483683" r:id="rId21"/>
    <p:sldLayoutId id="2147483687" r:id="rId22"/>
    <p:sldLayoutId id="2147483705" r:id="rId23"/>
    <p:sldLayoutId id="2147483688" r:id="rId24"/>
    <p:sldLayoutId id="2147483685" r:id="rId25"/>
    <p:sldLayoutId id="2147483686" r:id="rId26"/>
    <p:sldLayoutId id="2147483709" r:id="rId27"/>
    <p:sldLayoutId id="2147483694" r:id="rId28"/>
    <p:sldLayoutId id="2147483690" r:id="rId29"/>
    <p:sldLayoutId id="2147483691" r:id="rId30"/>
    <p:sldLayoutId id="2147483695" r:id="rId31"/>
    <p:sldLayoutId id="2147483697" r:id="rId32"/>
    <p:sldLayoutId id="2147483698" r:id="rId33"/>
    <p:sldLayoutId id="2147483699" r:id="rId34"/>
    <p:sldLayoutId id="2147483700" r:id="rId35"/>
    <p:sldLayoutId id="2147483703" r:id="rId36"/>
    <p:sldLayoutId id="2147483708" r:id="rId37"/>
    <p:sldLayoutId id="2147483715" r:id="rId38"/>
    <p:sldLayoutId id="2147483718" r:id="rId39"/>
    <p:sldLayoutId id="2147483719" r:id="rId40"/>
    <p:sldLayoutId id="2147483720" r:id="rId41"/>
    <p:sldLayoutId id="2147483656" r:id="rId42"/>
    <p:sldLayoutId id="2147483713" r:id="rId43"/>
    <p:sldLayoutId id="2147483658" r:id="rId44"/>
    <p:sldLayoutId id="2147483678" r:id="rId45"/>
    <p:sldLayoutId id="2147483679" r:id="rId46"/>
    <p:sldLayoutId id="2147483680" r:id="rId47"/>
    <p:sldLayoutId id="2147483681" r:id="rId48"/>
    <p:sldLayoutId id="2147483684" r:id="rId49"/>
    <p:sldLayoutId id="2147483711" r:id="rId50"/>
    <p:sldLayoutId id="2147483712" r:id="rId51"/>
    <p:sldLayoutId id="2147483689" r:id="rId52"/>
    <p:sldLayoutId id="2147483675" r:id="rId53"/>
    <p:sldLayoutId id="2147483702" r:id="rId54"/>
    <p:sldLayoutId id="2147483706" r:id="rId55"/>
    <p:sldLayoutId id="2147483710" r:id="rId5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2" presetClass="entr" presetSubtype="6" decel="10000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1" decel="10000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4" decel="10000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txStyles>
    <p:titleStyle>
      <a:lvl1pPr algn="ctr" defTabSz="1632753" rtl="0" eaLnBrk="1" latinLnBrk="0" hangingPunct="1">
        <a:spcBef>
          <a:spcPct val="0"/>
        </a:spcBef>
        <a:buNone/>
        <a:defRPr sz="8800" kern="1200" spc="300" baseline="0">
          <a:solidFill>
            <a:schemeClr val="tx1"/>
          </a:solidFill>
          <a:latin typeface="+mj-lt"/>
          <a:ea typeface="+mj-ea"/>
          <a:cs typeface="+mj-cs"/>
        </a:defRPr>
      </a:lvl1pPr>
    </p:titleStyle>
    <p:bodyStyle>
      <a:lvl1pPr marL="0" indent="0" algn="l" defTabSz="1632753" rtl="0" eaLnBrk="1" latinLnBrk="0" hangingPunct="1">
        <a:spcBef>
          <a:spcPct val="20000"/>
        </a:spcBef>
        <a:buFont typeface="Arial" panose="020B0604020202020204" pitchFamily="34" charset="0"/>
        <a:buNone/>
        <a:defRPr sz="2000" kern="1200" baseline="0">
          <a:solidFill>
            <a:schemeClr val="tx1"/>
          </a:solidFill>
          <a:latin typeface="+mn-lt"/>
          <a:ea typeface="+mn-ea"/>
          <a:cs typeface="+mn-cs"/>
        </a:defRPr>
      </a:lvl1pPr>
      <a:lvl2pPr marL="1326612" indent="-510235"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2040941"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2857317"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3673693" indent="-408188" algn="l" defTabSz="16327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4490070"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306446"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22822"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39199" indent="-408188" algn="l" defTabSz="1632753"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32753" rtl="0" eaLnBrk="1" latinLnBrk="0" hangingPunct="1">
        <a:defRPr sz="3200" kern="1200">
          <a:solidFill>
            <a:schemeClr val="tx1"/>
          </a:solidFill>
          <a:latin typeface="+mn-lt"/>
          <a:ea typeface="+mn-ea"/>
          <a:cs typeface="+mn-cs"/>
        </a:defRPr>
      </a:lvl1pPr>
      <a:lvl2pPr marL="816376" algn="l" defTabSz="1632753" rtl="0" eaLnBrk="1" latinLnBrk="0" hangingPunct="1">
        <a:defRPr sz="3200" kern="1200">
          <a:solidFill>
            <a:schemeClr val="tx1"/>
          </a:solidFill>
          <a:latin typeface="+mn-lt"/>
          <a:ea typeface="+mn-ea"/>
          <a:cs typeface="+mn-cs"/>
        </a:defRPr>
      </a:lvl2pPr>
      <a:lvl3pPr marL="1632753" algn="l" defTabSz="1632753" rtl="0" eaLnBrk="1" latinLnBrk="0" hangingPunct="1">
        <a:defRPr sz="3200" kern="1200">
          <a:solidFill>
            <a:schemeClr val="tx1"/>
          </a:solidFill>
          <a:latin typeface="+mn-lt"/>
          <a:ea typeface="+mn-ea"/>
          <a:cs typeface="+mn-cs"/>
        </a:defRPr>
      </a:lvl3pPr>
      <a:lvl4pPr marL="2449129" algn="l" defTabSz="1632753" rtl="0" eaLnBrk="1" latinLnBrk="0" hangingPunct="1">
        <a:defRPr sz="3200" kern="1200">
          <a:solidFill>
            <a:schemeClr val="tx1"/>
          </a:solidFill>
          <a:latin typeface="+mn-lt"/>
          <a:ea typeface="+mn-ea"/>
          <a:cs typeface="+mn-cs"/>
        </a:defRPr>
      </a:lvl4pPr>
      <a:lvl5pPr marL="3265505" algn="l" defTabSz="1632753" rtl="0" eaLnBrk="1" latinLnBrk="0" hangingPunct="1">
        <a:defRPr sz="3200" kern="1200">
          <a:solidFill>
            <a:schemeClr val="tx1"/>
          </a:solidFill>
          <a:latin typeface="+mn-lt"/>
          <a:ea typeface="+mn-ea"/>
          <a:cs typeface="+mn-cs"/>
        </a:defRPr>
      </a:lvl5pPr>
      <a:lvl6pPr marL="4081882" algn="l" defTabSz="1632753" rtl="0" eaLnBrk="1" latinLnBrk="0" hangingPunct="1">
        <a:defRPr sz="3200" kern="1200">
          <a:solidFill>
            <a:schemeClr val="tx1"/>
          </a:solidFill>
          <a:latin typeface="+mn-lt"/>
          <a:ea typeface="+mn-ea"/>
          <a:cs typeface="+mn-cs"/>
        </a:defRPr>
      </a:lvl6pPr>
      <a:lvl7pPr marL="4898258" algn="l" defTabSz="1632753" rtl="0" eaLnBrk="1" latinLnBrk="0" hangingPunct="1">
        <a:defRPr sz="3200" kern="1200">
          <a:solidFill>
            <a:schemeClr val="tx1"/>
          </a:solidFill>
          <a:latin typeface="+mn-lt"/>
          <a:ea typeface="+mn-ea"/>
          <a:cs typeface="+mn-cs"/>
        </a:defRPr>
      </a:lvl7pPr>
      <a:lvl8pPr marL="5714634" algn="l" defTabSz="1632753" rtl="0" eaLnBrk="1" latinLnBrk="0" hangingPunct="1">
        <a:defRPr sz="3200" kern="1200">
          <a:solidFill>
            <a:schemeClr val="tx1"/>
          </a:solidFill>
          <a:latin typeface="+mn-lt"/>
          <a:ea typeface="+mn-ea"/>
          <a:cs typeface="+mn-cs"/>
        </a:defRPr>
      </a:lvl8pPr>
      <a:lvl9pPr marL="6531011" algn="l" defTabSz="1632753"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4004528"/>
            <a:ext cx="6054993" cy="6282473"/>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4338521"/>
            <a:ext cx="2283420" cy="3548180"/>
          </a:xfrm>
          <a:prstGeom prst="rect">
            <a:avLst/>
          </a:prstGeom>
        </p:spPr>
      </p:pic>
      <p:sp>
        <p:nvSpPr>
          <p:cNvPr id="16" name="Oval 15"/>
          <p:cNvSpPr/>
          <p:nvPr/>
        </p:nvSpPr>
        <p:spPr>
          <a:xfrm>
            <a:off x="12912397" y="2514600"/>
            <a:ext cx="4228733"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813"/>
          <a:stretch/>
        </p:blipFill>
        <p:spPr>
          <a:xfrm>
            <a:off x="11998077" y="1"/>
            <a:ext cx="2404872" cy="1712111"/>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3320"/>
          <a:stretch/>
        </p:blipFill>
        <p:spPr>
          <a:xfrm>
            <a:off x="12907697" y="9144000"/>
            <a:ext cx="1490472" cy="1143000"/>
          </a:xfrm>
          <a:prstGeom prst="rect">
            <a:avLst/>
          </a:prstGeom>
        </p:spPr>
      </p:pic>
      <p:sp>
        <p:nvSpPr>
          <p:cNvPr id="14" name="Rectangle 13"/>
          <p:cNvSpPr/>
          <p:nvPr/>
        </p:nvSpPr>
        <p:spPr>
          <a:xfrm>
            <a:off x="15655359" y="0"/>
            <a:ext cx="1028611"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083" y="679077"/>
            <a:ext cx="14105860" cy="2100795"/>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654825" y="3079378"/>
            <a:ext cx="13418647" cy="6293222"/>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5232073" y="2686072"/>
            <a:ext cx="1485899" cy="45715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1FD627AA-E268-4C67-A9A7-5C4D23F3573A}" type="datetimeFigureOut">
              <a:rPr lang="en-US" smtClean="0"/>
              <a:t>2/12/2025</a:t>
            </a:fld>
            <a:endParaRPr lang="en-US"/>
          </a:p>
        </p:txBody>
      </p:sp>
      <p:sp>
        <p:nvSpPr>
          <p:cNvPr id="5" name="Footer Placeholder 4"/>
          <p:cNvSpPr>
            <a:spLocks noGrp="1"/>
          </p:cNvSpPr>
          <p:nvPr>
            <p:ph type="ftr" sz="quarter" idx="3"/>
          </p:nvPr>
        </p:nvSpPr>
        <p:spPr>
          <a:xfrm rot="5400000">
            <a:off x="13425944" y="4837966"/>
            <a:ext cx="5789693" cy="45716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r>
              <a:rPr lang="en-US"/>
              <a:t>The Power of PowerPoint | thepopp.com</a:t>
            </a:r>
            <a:endParaRPr lang="en-US" dirty="0"/>
          </a:p>
        </p:txBody>
      </p:sp>
      <p:sp>
        <p:nvSpPr>
          <p:cNvPr id="6" name="Slide Number Placeholder 5"/>
          <p:cNvSpPr>
            <a:spLocks noGrp="1"/>
          </p:cNvSpPr>
          <p:nvPr>
            <p:ph type="sldNum" sz="quarter" idx="4"/>
          </p:nvPr>
        </p:nvSpPr>
        <p:spPr bwMode="gray">
          <a:xfrm>
            <a:off x="15527463" y="443594"/>
            <a:ext cx="125718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387164BF-D67A-46C0-81D2-5BAF67C00C80}" type="slidenum">
              <a:rPr lang="en-US" smtClean="0"/>
              <a:pPr/>
              <a:t>‹Nº›</a:t>
            </a:fld>
            <a:endParaRPr lang="en-US"/>
          </a:p>
        </p:txBody>
      </p:sp>
      <p:pic>
        <p:nvPicPr>
          <p:cNvPr id="13" name="図 12">
            <a:extLst>
              <a:ext uri="{FF2B5EF4-FFF2-40B4-BE49-F238E27FC236}">
                <a16:creationId xmlns:a16="http://schemas.microsoft.com/office/drawing/2014/main" id="{37178D0A-55C9-47E2-AA72-544045CFDEA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83446" y="-123975"/>
            <a:ext cx="18117134" cy="1821559"/>
          </a:xfrm>
          <a:prstGeom prst="rect">
            <a:avLst/>
          </a:prstGeom>
        </p:spPr>
      </p:pic>
      <p:pic>
        <p:nvPicPr>
          <p:cNvPr id="15" name="図 8">
            <a:extLst>
              <a:ext uri="{FF2B5EF4-FFF2-40B4-BE49-F238E27FC236}">
                <a16:creationId xmlns:a16="http://schemas.microsoft.com/office/drawing/2014/main" id="{D637A1C5-6162-461C-8023-DB4440500822}"/>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rot="10800000">
            <a:off x="0" y="0"/>
            <a:ext cx="1117050" cy="1126059"/>
          </a:xfrm>
          <a:prstGeom prst="rect">
            <a:avLst/>
          </a:prstGeom>
        </p:spPr>
      </p:pic>
      <p:pic>
        <p:nvPicPr>
          <p:cNvPr id="17" name="図 7">
            <a:extLst>
              <a:ext uri="{FF2B5EF4-FFF2-40B4-BE49-F238E27FC236}">
                <a16:creationId xmlns:a16="http://schemas.microsoft.com/office/drawing/2014/main" id="{2C35ACA2-2C4D-42DD-8D7B-C1DBD5287363}"/>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7160195" y="9163193"/>
            <a:ext cx="1117050" cy="1126059"/>
          </a:xfrm>
          <a:prstGeom prst="rect">
            <a:avLst/>
          </a:prstGeom>
        </p:spPr>
      </p:pic>
      <p:pic>
        <p:nvPicPr>
          <p:cNvPr id="18" name="図 6">
            <a:extLst>
              <a:ext uri="{FF2B5EF4-FFF2-40B4-BE49-F238E27FC236}">
                <a16:creationId xmlns:a16="http://schemas.microsoft.com/office/drawing/2014/main" id="{A4219726-15FE-42F6-AA77-6C1CDD258AA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 y="446"/>
            <a:ext cx="18287207" cy="10286554"/>
          </a:xfrm>
          <a:prstGeom prst="rect">
            <a:avLst/>
          </a:prstGeom>
        </p:spPr>
      </p:pic>
      <p:pic>
        <p:nvPicPr>
          <p:cNvPr id="19" name="図 13">
            <a:extLst>
              <a:ext uri="{FF2B5EF4-FFF2-40B4-BE49-F238E27FC236}">
                <a16:creationId xmlns:a16="http://schemas.microsoft.com/office/drawing/2014/main" id="{E845F7F4-70B1-4371-A272-E54CBE205CE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rot="10800000">
            <a:off x="99080" y="9370612"/>
            <a:ext cx="18117134" cy="1821559"/>
          </a:xfrm>
          <a:prstGeom prst="rect">
            <a:avLst/>
          </a:prstGeom>
        </p:spPr>
      </p:pic>
    </p:spTree>
    <p:extLst>
      <p:ext uri="{BB962C8B-B14F-4D97-AF65-F5344CB8AC3E}">
        <p14:creationId xmlns:p14="http://schemas.microsoft.com/office/powerpoint/2010/main" val="644788171"/>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6" decel="10000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754"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16" indent="-514316" algn="l" defTabSz="685754"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351" indent="-428596" algn="l" defTabSz="685754"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386"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140"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5894"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8749"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403"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157"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8911" indent="-342877" algn="l" defTabSz="685754"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754" rtl="0" eaLnBrk="1" latinLnBrk="0" hangingPunct="1">
        <a:defRPr sz="2700" kern="1200">
          <a:solidFill>
            <a:schemeClr val="tx1"/>
          </a:solidFill>
          <a:latin typeface="+mn-lt"/>
          <a:ea typeface="+mn-ea"/>
          <a:cs typeface="+mn-cs"/>
        </a:defRPr>
      </a:lvl1pPr>
      <a:lvl2pPr marL="685754" algn="l" defTabSz="685754" rtl="0" eaLnBrk="1" latinLnBrk="0" hangingPunct="1">
        <a:defRPr sz="2700" kern="1200">
          <a:solidFill>
            <a:schemeClr val="tx1"/>
          </a:solidFill>
          <a:latin typeface="+mn-lt"/>
          <a:ea typeface="+mn-ea"/>
          <a:cs typeface="+mn-cs"/>
        </a:defRPr>
      </a:lvl2pPr>
      <a:lvl3pPr marL="1371509" algn="l" defTabSz="685754" rtl="0" eaLnBrk="1" latinLnBrk="0" hangingPunct="1">
        <a:defRPr sz="2700" kern="1200">
          <a:solidFill>
            <a:schemeClr val="tx1"/>
          </a:solidFill>
          <a:latin typeface="+mn-lt"/>
          <a:ea typeface="+mn-ea"/>
          <a:cs typeface="+mn-cs"/>
        </a:defRPr>
      </a:lvl3pPr>
      <a:lvl4pPr marL="2057263" algn="l" defTabSz="685754" rtl="0" eaLnBrk="1" latinLnBrk="0" hangingPunct="1">
        <a:defRPr sz="2700" kern="1200">
          <a:solidFill>
            <a:schemeClr val="tx1"/>
          </a:solidFill>
          <a:latin typeface="+mn-lt"/>
          <a:ea typeface="+mn-ea"/>
          <a:cs typeface="+mn-cs"/>
        </a:defRPr>
      </a:lvl4pPr>
      <a:lvl5pPr marL="2743017" algn="l" defTabSz="685754" rtl="0" eaLnBrk="1" latinLnBrk="0" hangingPunct="1">
        <a:defRPr sz="2700" kern="1200">
          <a:solidFill>
            <a:schemeClr val="tx1"/>
          </a:solidFill>
          <a:latin typeface="+mn-lt"/>
          <a:ea typeface="+mn-ea"/>
          <a:cs typeface="+mn-cs"/>
        </a:defRPr>
      </a:lvl5pPr>
      <a:lvl6pPr marL="3428771" algn="l" defTabSz="685754" rtl="0" eaLnBrk="1" latinLnBrk="0" hangingPunct="1">
        <a:defRPr sz="2700" kern="1200">
          <a:solidFill>
            <a:schemeClr val="tx1"/>
          </a:solidFill>
          <a:latin typeface="+mn-lt"/>
          <a:ea typeface="+mn-ea"/>
          <a:cs typeface="+mn-cs"/>
        </a:defRPr>
      </a:lvl6pPr>
      <a:lvl7pPr marL="4114526" algn="l" defTabSz="685754" rtl="0" eaLnBrk="1" latinLnBrk="0" hangingPunct="1">
        <a:defRPr sz="2700" kern="1200">
          <a:solidFill>
            <a:schemeClr val="tx1"/>
          </a:solidFill>
          <a:latin typeface="+mn-lt"/>
          <a:ea typeface="+mn-ea"/>
          <a:cs typeface="+mn-cs"/>
        </a:defRPr>
      </a:lvl7pPr>
      <a:lvl8pPr marL="4800280" algn="l" defTabSz="685754" rtl="0" eaLnBrk="1" latinLnBrk="0" hangingPunct="1">
        <a:defRPr sz="2700" kern="1200">
          <a:solidFill>
            <a:schemeClr val="tx1"/>
          </a:solidFill>
          <a:latin typeface="+mn-lt"/>
          <a:ea typeface="+mn-ea"/>
          <a:cs typeface="+mn-cs"/>
        </a:defRPr>
      </a:lvl8pPr>
      <a:lvl9pPr marL="5486034" algn="l" defTabSz="685754"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75.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56E9371-6E05-45E0-803B-4C39AC28CC69}"/>
              </a:ext>
            </a:extLst>
          </p:cNvPr>
          <p:cNvSpPr txBox="1">
            <a:spLocks/>
          </p:cNvSpPr>
          <p:nvPr/>
        </p:nvSpPr>
        <p:spPr>
          <a:xfrm>
            <a:off x="1269221" y="1054322"/>
            <a:ext cx="15764762" cy="3421735"/>
          </a:xfrm>
          <a:prstGeom prst="rect">
            <a:avLst/>
          </a:prstGeom>
        </p:spPr>
        <p:txBody>
          <a:bodyPr rtlCol="0"/>
          <a:lstStyle>
            <a:lvl1pPr algn="l" defTabSz="1632753" rtl="0" eaLnBrk="1" latinLnBrk="0" hangingPunct="1">
              <a:lnSpc>
                <a:spcPts val="9000"/>
              </a:lnSpc>
              <a:spcBef>
                <a:spcPct val="0"/>
              </a:spcBef>
              <a:buNone/>
              <a:defRPr sz="9600" kern="1200" baseline="0">
                <a:solidFill>
                  <a:schemeClr val="bg1"/>
                </a:solidFill>
                <a:latin typeface="Bebas Neue Regular" pitchFamily="50" charset="0"/>
                <a:ea typeface="+mj-ea"/>
                <a:cs typeface="+mj-cs"/>
              </a:defRPr>
            </a:lvl1pPr>
          </a:lstStyle>
          <a:p>
            <a:pPr algn="ctr"/>
            <a:r>
              <a:rPr lang="es-ES" sz="10500" b="1" dirty="0">
                <a:solidFill>
                  <a:schemeClr val="tx1"/>
                </a:solidFill>
                <a:latin typeface="Arial" panose="020B0604020202020204" pitchFamily="34" charset="0"/>
                <a:cs typeface="Arial" panose="020B0604020202020204" pitchFamily="34" charset="0"/>
              </a:rPr>
              <a:t>INFORME DE ACTIVIDADES 2023</a:t>
            </a:r>
            <a:endParaRPr lang="es-MX" sz="10500" b="1" dirty="0">
              <a:solidFill>
                <a:schemeClr val="tx1"/>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AAA57E74-5084-4483-B08A-C5CB965B7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4454" y="4927476"/>
            <a:ext cx="13278888" cy="3421735"/>
          </a:xfrm>
          <a:prstGeom prst="rect">
            <a:avLst/>
          </a:prstGeom>
        </p:spPr>
      </p:pic>
    </p:spTree>
    <p:extLst>
      <p:ext uri="{BB962C8B-B14F-4D97-AF65-F5344CB8AC3E}">
        <p14:creationId xmlns:p14="http://schemas.microsoft.com/office/powerpoint/2010/main" val="217347796"/>
      </p:ext>
    </p:extLst>
  </p:cSld>
  <p:clrMapOvr>
    <a:masterClrMapping/>
  </p:clrMapOvr>
  <mc:AlternateContent xmlns:mc="http://schemas.openxmlformats.org/markup-compatibility/2006" xmlns:p14="http://schemas.microsoft.com/office/powerpoint/2010/main">
    <mc:Choice Requires="p14">
      <p:transition spd="med" p14:dur="700" advTm="4001">
        <p:fade/>
      </p:transition>
    </mc:Choice>
    <mc:Fallback xmlns="">
      <p:transition spd="med" advTm="4001">
        <p:fade/>
      </p:transition>
    </mc:Fallback>
  </mc:AlternateContent>
  <p:extLst>
    <p:ext uri="{E180D4A7-C9FB-4DFB-919C-405C955672EB}">
      <p14:showEvtLst xmlns:p14="http://schemas.microsoft.com/office/powerpoint/2010/main">
        <p14:playEvt time="2251"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1A1B6F8-E742-45B7-A12C-B8EC3008F8CB}"/>
              </a:ext>
            </a:extLst>
          </p:cNvPr>
          <p:cNvSpPr/>
          <p:nvPr/>
        </p:nvSpPr>
        <p:spPr>
          <a:xfrm>
            <a:off x="358230" y="1831132"/>
            <a:ext cx="17281920" cy="1077218"/>
          </a:xfrm>
          <a:prstGeom prst="rect">
            <a:avLst/>
          </a:prstGeom>
        </p:spPr>
        <p:txBody>
          <a:bodyPr wrap="square">
            <a:spAutoFit/>
          </a:bodyPr>
          <a:lstStyle/>
          <a:p>
            <a:r>
              <a:rPr lang="es-MX" dirty="0"/>
              <a:t>Se llevó a cabo la Constitución la Filial de AMATUR Cozumel, con el liderazgo de Ivonne </a:t>
            </a:r>
            <a:r>
              <a:rPr lang="es-MX" dirty="0" err="1"/>
              <a:t>Opalin</a:t>
            </a:r>
            <a:r>
              <a:rPr lang="es-MX" dirty="0"/>
              <a:t>, como Vicepresidenta</a:t>
            </a:r>
          </a:p>
        </p:txBody>
      </p:sp>
      <p:pic>
        <p:nvPicPr>
          <p:cNvPr id="5" name="Imagen 4">
            <a:extLst>
              <a:ext uri="{FF2B5EF4-FFF2-40B4-BE49-F238E27FC236}">
                <a16:creationId xmlns:a16="http://schemas.microsoft.com/office/drawing/2014/main" id="{9DEB6926-5B24-417A-8C10-F80F76D28E3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6742" y="3127276"/>
            <a:ext cx="7920880" cy="61061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18597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1A1B6F8-E742-45B7-A12C-B8EC3008F8CB}"/>
              </a:ext>
            </a:extLst>
          </p:cNvPr>
          <p:cNvSpPr/>
          <p:nvPr/>
        </p:nvSpPr>
        <p:spPr>
          <a:xfrm>
            <a:off x="430238" y="2335188"/>
            <a:ext cx="17281920" cy="584775"/>
          </a:xfrm>
          <a:prstGeom prst="rect">
            <a:avLst/>
          </a:prstGeom>
        </p:spPr>
        <p:txBody>
          <a:bodyPr wrap="square">
            <a:spAutoFit/>
          </a:bodyPr>
          <a:lstStyle/>
          <a:p>
            <a:r>
              <a:rPr lang="es-MX" dirty="0"/>
              <a:t>Reunión con la Presidenta Municipal de Cozumel la Lic. Juanita O. Alonso Marrufo.</a:t>
            </a:r>
          </a:p>
        </p:txBody>
      </p:sp>
      <p:pic>
        <p:nvPicPr>
          <p:cNvPr id="4" name="Imagen 3">
            <a:extLst>
              <a:ext uri="{FF2B5EF4-FFF2-40B4-BE49-F238E27FC236}">
                <a16:creationId xmlns:a16="http://schemas.microsoft.com/office/drawing/2014/main" id="{89DF1DAF-FA42-478D-8A1D-4370D09DDB0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4694" y="3199285"/>
            <a:ext cx="8568952" cy="58326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29296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6" y="4205992"/>
            <a:ext cx="7583466" cy="1875016"/>
          </a:xfrm>
        </p:spPr>
        <p:txBody>
          <a:bodyPr rtlCol="0">
            <a:noAutofit/>
          </a:bodyPr>
          <a:lstStyle/>
          <a:p>
            <a:pPr rtl="0"/>
            <a:r>
              <a:rPr lang="es-ES" sz="14399" dirty="0">
                <a:solidFill>
                  <a:schemeClr val="tx1"/>
                </a:solidFill>
              </a:rPr>
              <a:t>MAYO</a:t>
            </a:r>
            <a:endParaRPr lang="es-MX" sz="14399" dirty="0">
              <a:solidFill>
                <a:schemeClr val="tx1"/>
              </a:solidFill>
            </a:endParaRPr>
          </a:p>
        </p:txBody>
      </p:sp>
      <p:pic>
        <p:nvPicPr>
          <p:cNvPr id="6" name="Marcador de posición de imagen 5">
            <a:extLst>
              <a:ext uri="{FF2B5EF4-FFF2-40B4-BE49-F238E27FC236}">
                <a16:creationId xmlns:a16="http://schemas.microsoft.com/office/drawing/2014/main" id="{2771C903-18F6-4325-AD21-AC92B5D52DED}"/>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p:pic>
    </p:spTree>
    <p:extLst>
      <p:ext uri="{BB962C8B-B14F-4D97-AF65-F5344CB8AC3E}">
        <p14:creationId xmlns:p14="http://schemas.microsoft.com/office/powerpoint/2010/main" val="35331185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450BBCD-6178-4543-8220-385994FB47C2}"/>
              </a:ext>
            </a:extLst>
          </p:cNvPr>
          <p:cNvSpPr txBox="1"/>
          <p:nvPr/>
        </p:nvSpPr>
        <p:spPr>
          <a:xfrm>
            <a:off x="1222326" y="1615109"/>
            <a:ext cx="16561840" cy="1569660"/>
          </a:xfrm>
          <a:prstGeom prst="rect">
            <a:avLst/>
          </a:prstGeom>
          <a:noFill/>
        </p:spPr>
        <p:txBody>
          <a:bodyPr wrap="square" rtlCol="0">
            <a:spAutoFit/>
          </a:bodyPr>
          <a:lstStyle/>
          <a:p>
            <a:r>
              <a:rPr lang="es-MX" dirty="0"/>
              <a:t>Reunión con el Sr. </a:t>
            </a:r>
            <a:r>
              <a:rPr lang="es-MX" dirty="0" err="1"/>
              <a:t>Alvaro</a:t>
            </a:r>
            <a:r>
              <a:rPr lang="es-MX" dirty="0"/>
              <a:t> Moisés Ninco Daza, Embajador de Colombia, para estrechar vínculos comerciales, en materia de turismo, con Cancún, Riviera Maya, Cozumel, Puerto Vallarta y los Cabos, destinos en los que AMATUR tiene presencia.</a:t>
            </a:r>
          </a:p>
        </p:txBody>
      </p:sp>
      <p:pic>
        <p:nvPicPr>
          <p:cNvPr id="6" name="Imagen 5">
            <a:extLst>
              <a:ext uri="{FF2B5EF4-FFF2-40B4-BE49-F238E27FC236}">
                <a16:creationId xmlns:a16="http://schemas.microsoft.com/office/drawing/2014/main" id="{0DD67637-3EA9-4CDA-B23A-66D79F897143}"/>
              </a:ext>
            </a:extLst>
          </p:cNvPr>
          <p:cNvPicPr/>
          <p:nvPr/>
        </p:nvPicPr>
        <p:blipFill rotWithShape="1">
          <a:blip r:embed="rId2" cstate="print">
            <a:extLst>
              <a:ext uri="{28A0092B-C50C-407E-A947-70E740481C1C}">
                <a14:useLocalDpi xmlns:a14="http://schemas.microsoft.com/office/drawing/2010/main" val="0"/>
              </a:ext>
            </a:extLst>
          </a:blip>
          <a:srcRect t="11672" b="18301"/>
          <a:stretch/>
        </p:blipFill>
        <p:spPr bwMode="auto">
          <a:xfrm>
            <a:off x="5470798" y="3343300"/>
            <a:ext cx="6408712" cy="62260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3726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BBFFADF-07BD-4A7F-8480-E128DD416E6B}"/>
              </a:ext>
            </a:extLst>
          </p:cNvPr>
          <p:cNvSpPr txBox="1"/>
          <p:nvPr/>
        </p:nvSpPr>
        <p:spPr>
          <a:xfrm>
            <a:off x="1006302" y="2635121"/>
            <a:ext cx="16489832" cy="5016758"/>
          </a:xfrm>
          <a:prstGeom prst="rect">
            <a:avLst/>
          </a:prstGeom>
          <a:noFill/>
        </p:spPr>
        <p:txBody>
          <a:bodyPr wrap="square" rtlCol="0">
            <a:spAutoFit/>
          </a:bodyPr>
          <a:lstStyle/>
          <a:p>
            <a:pPr algn="just"/>
            <a:r>
              <a:rPr lang="es-MX" dirty="0"/>
              <a:t>Se llevó a cabo una Reunión de Trabajo con el Secretario de Turismo, Bernardo Cueto y el Ing. Artemio Santos, para ver varios temas como la participación de AMATUR en el Fideicomiso para la Promoción, Mesas de Hospitalidad, entre otros.</a:t>
            </a:r>
          </a:p>
          <a:p>
            <a:pPr algn="just"/>
            <a:endParaRPr lang="es-MX" dirty="0"/>
          </a:p>
          <a:p>
            <a:pPr algn="just"/>
            <a:r>
              <a:rPr lang="es-MX" dirty="0"/>
              <a:t>Se asistió a la presentación del nuevo Rector de la Universidad Tecnológica de Cancún, el Lic. Enrique Arturo Baños </a:t>
            </a:r>
            <a:r>
              <a:rPr lang="es-MX" dirty="0" err="1"/>
              <a:t>Abedun</a:t>
            </a:r>
            <a:r>
              <a:rPr lang="es-MX" dirty="0"/>
              <a:t> de Lima, llevada a cabo en las instalaciones del a Universidad. </a:t>
            </a:r>
          </a:p>
          <a:p>
            <a:pPr algn="just"/>
            <a:r>
              <a:rPr lang="es-MX" dirty="0"/>
              <a:t> </a:t>
            </a:r>
          </a:p>
          <a:p>
            <a:pPr algn="just"/>
            <a:endParaRPr lang="es-MX" dirty="0"/>
          </a:p>
          <a:p>
            <a:pPr algn="just"/>
            <a:endParaRPr lang="es-MX" dirty="0"/>
          </a:p>
        </p:txBody>
      </p:sp>
    </p:spTree>
    <p:extLst>
      <p:ext uri="{BB962C8B-B14F-4D97-AF65-F5344CB8AC3E}">
        <p14:creationId xmlns:p14="http://schemas.microsoft.com/office/powerpoint/2010/main" val="3877978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1438350" y="4205992"/>
            <a:ext cx="7583466" cy="1875016"/>
          </a:xfrm>
        </p:spPr>
        <p:txBody>
          <a:bodyPr rtlCol="0">
            <a:noAutofit/>
          </a:bodyPr>
          <a:lstStyle/>
          <a:p>
            <a:pPr rtl="0"/>
            <a:r>
              <a:rPr lang="es-ES" sz="14399" dirty="0">
                <a:solidFill>
                  <a:schemeClr val="tx1"/>
                </a:solidFill>
              </a:rPr>
              <a:t>JUNIO</a:t>
            </a:r>
            <a:endParaRPr lang="es-MX" sz="14399" dirty="0">
              <a:solidFill>
                <a:schemeClr val="tx1"/>
              </a:solidFill>
            </a:endParaRPr>
          </a:p>
        </p:txBody>
      </p:sp>
      <p:pic>
        <p:nvPicPr>
          <p:cNvPr id="6" name="Marcador de posición de imagen 5">
            <a:extLst>
              <a:ext uri="{FF2B5EF4-FFF2-40B4-BE49-F238E27FC236}">
                <a16:creationId xmlns:a16="http://schemas.microsoft.com/office/drawing/2014/main" id="{ECDDC1C3-E64F-4E5A-8F9F-91695F5A05B1}"/>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p:pic>
    </p:spTree>
    <p:extLst>
      <p:ext uri="{BB962C8B-B14F-4D97-AF65-F5344CB8AC3E}">
        <p14:creationId xmlns:p14="http://schemas.microsoft.com/office/powerpoint/2010/main" val="4100994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BDF31FF-76A7-404F-A75A-F9CD9F3BD9C3}"/>
              </a:ext>
            </a:extLst>
          </p:cNvPr>
          <p:cNvSpPr txBox="1"/>
          <p:nvPr/>
        </p:nvSpPr>
        <p:spPr>
          <a:xfrm>
            <a:off x="862286" y="2767236"/>
            <a:ext cx="17209912" cy="4524315"/>
          </a:xfrm>
          <a:prstGeom prst="rect">
            <a:avLst/>
          </a:prstGeom>
          <a:noFill/>
        </p:spPr>
        <p:txBody>
          <a:bodyPr wrap="square" rtlCol="0">
            <a:spAutoFit/>
          </a:bodyPr>
          <a:lstStyle/>
          <a:p>
            <a:r>
              <a:rPr lang="es-MX" dirty="0"/>
              <a:t>Se viajó a Puerto Vallarta, para atender asuntos de la Filial de AMATUR.</a:t>
            </a:r>
          </a:p>
          <a:p>
            <a:r>
              <a:rPr lang="es-MX" dirty="0"/>
              <a:t> </a:t>
            </a:r>
          </a:p>
          <a:p>
            <a:r>
              <a:rPr lang="es-MX" dirty="0"/>
              <a:t>Se llevó a cabo una reunión con la Secretaria de Movilidad de Nayarit, entorno a la transportación turística en la zona de Bahía de Banderas, y toda la zona conocida como Nuevo Nayarit.</a:t>
            </a:r>
          </a:p>
          <a:p>
            <a:r>
              <a:rPr lang="es-MX" dirty="0"/>
              <a:t> </a:t>
            </a:r>
          </a:p>
          <a:p>
            <a:r>
              <a:rPr lang="es-MX" dirty="0"/>
              <a:t>Asamblea de Socios AMATUR.</a:t>
            </a:r>
          </a:p>
          <a:p>
            <a:endParaRPr lang="es-MX" dirty="0"/>
          </a:p>
          <a:p>
            <a:endParaRPr lang="es-MX" dirty="0"/>
          </a:p>
        </p:txBody>
      </p:sp>
    </p:spTree>
    <p:extLst>
      <p:ext uri="{BB962C8B-B14F-4D97-AF65-F5344CB8AC3E}">
        <p14:creationId xmlns:p14="http://schemas.microsoft.com/office/powerpoint/2010/main" val="2177780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2F4160A-889C-4736-925F-50F62AC68153}"/>
              </a:ext>
            </a:extLst>
          </p:cNvPr>
          <p:cNvSpPr txBox="1"/>
          <p:nvPr/>
        </p:nvSpPr>
        <p:spPr>
          <a:xfrm>
            <a:off x="1366342" y="1831132"/>
            <a:ext cx="15265696" cy="2062103"/>
          </a:xfrm>
          <a:prstGeom prst="rect">
            <a:avLst/>
          </a:prstGeom>
          <a:noFill/>
        </p:spPr>
        <p:txBody>
          <a:bodyPr wrap="square" rtlCol="0">
            <a:spAutoFit/>
          </a:bodyPr>
          <a:lstStyle/>
          <a:p>
            <a:r>
              <a:rPr lang="es-MX" dirty="0"/>
              <a:t>Se llevó a cabo Reunión-Comida Consejo Directivo AMATUR, Restaurante Asador la Vaca Argentina Cancún.</a:t>
            </a:r>
          </a:p>
          <a:p>
            <a:endParaRPr lang="es-MX" dirty="0"/>
          </a:p>
          <a:p>
            <a:endParaRPr lang="es-MX"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F3B1A6DF-399F-4166-9A3D-954E1AE4333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6582" y="3559324"/>
            <a:ext cx="10369152" cy="5256584"/>
          </a:xfrm>
          <a:prstGeom prst="rect">
            <a:avLst/>
          </a:prstGeom>
          <a:noFill/>
          <a:ln>
            <a:noFill/>
          </a:ln>
        </p:spPr>
      </p:pic>
    </p:spTree>
    <p:extLst>
      <p:ext uri="{BB962C8B-B14F-4D97-AF65-F5344CB8AC3E}">
        <p14:creationId xmlns:p14="http://schemas.microsoft.com/office/powerpoint/2010/main" val="2005713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555DA1B0-3726-4B9D-B1FC-7C0ECB91EF19}"/>
              </a:ext>
            </a:extLst>
          </p:cNvPr>
          <p:cNvSpPr txBox="1"/>
          <p:nvPr/>
        </p:nvSpPr>
        <p:spPr>
          <a:xfrm>
            <a:off x="1150318" y="1903140"/>
            <a:ext cx="15625736" cy="1569660"/>
          </a:xfrm>
          <a:prstGeom prst="rect">
            <a:avLst/>
          </a:prstGeom>
          <a:noFill/>
        </p:spPr>
        <p:txBody>
          <a:bodyPr wrap="square" rtlCol="0">
            <a:spAutoFit/>
          </a:bodyPr>
          <a:lstStyle/>
          <a:p>
            <a:r>
              <a:rPr lang="es-MX" dirty="0"/>
              <a:t>Se Participó a la presentación sobre las acciones de Promoción y Marketing del Consejo de Promoción Turística de Quintana Roo, sala de juntas Asociación de Hoteles de Cancún.</a:t>
            </a:r>
          </a:p>
        </p:txBody>
      </p:sp>
      <p:pic>
        <p:nvPicPr>
          <p:cNvPr id="3" name="Imagen 2">
            <a:extLst>
              <a:ext uri="{FF2B5EF4-FFF2-40B4-BE49-F238E27FC236}">
                <a16:creationId xmlns:a16="http://schemas.microsoft.com/office/drawing/2014/main" id="{9387D3E4-1195-4E6A-B5A8-385D924AB8BC}"/>
              </a:ext>
            </a:extLst>
          </p:cNvPr>
          <p:cNvPicPr/>
          <p:nvPr/>
        </p:nvPicPr>
        <p:blipFill rotWithShape="1">
          <a:blip r:embed="rId2" cstate="print">
            <a:extLst>
              <a:ext uri="{28A0092B-C50C-407E-A947-70E740481C1C}">
                <a14:useLocalDpi xmlns:a14="http://schemas.microsoft.com/office/drawing/2010/main" val="0"/>
              </a:ext>
            </a:extLst>
          </a:blip>
          <a:srcRect l="6941" r="2834" b="5501"/>
          <a:stretch/>
        </p:blipFill>
        <p:spPr bwMode="auto">
          <a:xfrm>
            <a:off x="3454574" y="3991372"/>
            <a:ext cx="9505056" cy="5346898"/>
          </a:xfrm>
          <a:prstGeom prst="round2DiagRect">
            <a:avLst>
              <a:gd name="adj1" fmla="val 16667"/>
              <a:gd name="adj2" fmla="val 0"/>
            </a:avLst>
          </a:prstGeom>
          <a:ln w="88900" cap="sq" cmpd="sng" algn="ctr">
            <a:solidFill>
              <a:srgbClr val="FFFFFF"/>
            </a:solidFill>
            <a:prstDash val="solid"/>
            <a:miter lim="800000"/>
            <a:headEnd type="none" w="med" len="med"/>
            <a:tailEnd type="none" w="med" len="med"/>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73345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541D422-068C-41A3-8B1A-291551A95BA3}"/>
              </a:ext>
            </a:extLst>
          </p:cNvPr>
          <p:cNvSpPr txBox="1"/>
          <p:nvPr/>
        </p:nvSpPr>
        <p:spPr>
          <a:xfrm>
            <a:off x="934294" y="1903140"/>
            <a:ext cx="15121680" cy="1569660"/>
          </a:xfrm>
          <a:prstGeom prst="rect">
            <a:avLst/>
          </a:prstGeom>
          <a:noFill/>
        </p:spPr>
        <p:txBody>
          <a:bodyPr wrap="square" rtlCol="0">
            <a:spAutoFit/>
          </a:bodyPr>
          <a:lstStyle/>
          <a:p>
            <a:r>
              <a:rPr lang="es-MX" dirty="0"/>
              <a:t>Se viajó a Los Cabos:</a:t>
            </a:r>
          </a:p>
          <a:p>
            <a:r>
              <a:rPr lang="es-MX" dirty="0"/>
              <a:t>Tema principal: Transporte. </a:t>
            </a:r>
          </a:p>
          <a:p>
            <a:r>
              <a:rPr lang="es-MX" dirty="0"/>
              <a:t>Conferencia de Prensa para instalar la Filial en Baja California Sur.</a:t>
            </a:r>
          </a:p>
        </p:txBody>
      </p:sp>
      <p:sp>
        <p:nvSpPr>
          <p:cNvPr id="2" name="Rectangle 2">
            <a:extLst>
              <a:ext uri="{FF2B5EF4-FFF2-40B4-BE49-F238E27FC236}">
                <a16:creationId xmlns:a16="http://schemas.microsoft.com/office/drawing/2014/main" id="{61246083-2E4A-4901-A699-7F4AFA58BC59}"/>
              </a:ext>
            </a:extLst>
          </p:cNvPr>
          <p:cNvSpPr>
            <a:spLocks noChangeArrowheads="1"/>
          </p:cNvSpPr>
          <p:nvPr/>
        </p:nvSpPr>
        <p:spPr bwMode="auto">
          <a:xfrm>
            <a:off x="0" y="0"/>
            <a:ext cx="1828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1" i="0" u="none" strike="noStrike" cap="none" normalizeH="0" baseline="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Gran Fiesta AMAV</a:t>
            </a:r>
            <a:endParaRPr kumimoji="0" lang="es-MX" altLang="es-MX" sz="1100" b="0" i="0" u="none" strike="noStrike" cap="none" normalizeH="0" baseline="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1200" b="1" i="0" u="none" strike="noStrike" cap="none" normalizeH="0" baseline="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46 Aniversario y D</a:t>
            </a:r>
            <a:r>
              <a:rPr kumimoji="0" lang="es-MX" altLang="es-MX" sz="1200" b="1" i="0" u="none" strike="noStrike" cap="none" normalizeH="0" baseline="0">
                <a:ln>
                  <a:noFill/>
                </a:ln>
                <a:solidFill>
                  <a:srgbClr val="0000FF"/>
                </a:solidFill>
                <a:effectLst/>
                <a:latin typeface="Calibri" panose="020F0502020204030204" pitchFamily="34" charset="0"/>
                <a:ea typeface="Times New Roman" panose="02020603050405020304" pitchFamily="18" charset="0"/>
                <a:cs typeface="Arial" panose="020B0604020202020204" pitchFamily="34" charset="0"/>
              </a:rPr>
              <a:t>í</a:t>
            </a:r>
            <a:r>
              <a:rPr kumimoji="0" lang="es-MX" altLang="es-MX" sz="1200" b="1" i="0" u="none" strike="noStrike" cap="none" normalizeH="0" baseline="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rPr>
              <a:t>a del Agenta de Viajes</a:t>
            </a:r>
            <a:endParaRPr kumimoji="0" lang="es-MX" altLang="es-MX" sz="1800" b="0" i="0" u="none" strike="noStrike" cap="none" normalizeH="0" baseline="0">
              <a:ln>
                <a:noFill/>
              </a:ln>
              <a:solidFill>
                <a:schemeClr val="tx1"/>
              </a:solidFill>
              <a:effectLst/>
              <a:latin typeface="Arial" panose="020B0604020202020204" pitchFamily="34" charset="0"/>
            </a:endParaRPr>
          </a:p>
        </p:txBody>
      </p:sp>
      <p:sp>
        <p:nvSpPr>
          <p:cNvPr id="3" name="Rectangle 3">
            <a:extLst>
              <a:ext uri="{FF2B5EF4-FFF2-40B4-BE49-F238E27FC236}">
                <a16:creationId xmlns:a16="http://schemas.microsoft.com/office/drawing/2014/main" id="{2AFABFE6-2FF7-49C3-9BC6-94F448421324}"/>
              </a:ext>
            </a:extLst>
          </p:cNvPr>
          <p:cNvSpPr>
            <a:spLocks noChangeArrowheads="1"/>
          </p:cNvSpPr>
          <p:nvPr/>
        </p:nvSpPr>
        <p:spPr bwMode="auto">
          <a:xfrm>
            <a:off x="0" y="457200"/>
            <a:ext cx="18286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5" name="Imagen 4">
            <a:extLst>
              <a:ext uri="{FF2B5EF4-FFF2-40B4-BE49-F238E27FC236}">
                <a16:creationId xmlns:a16="http://schemas.microsoft.com/office/drawing/2014/main" id="{DF27B807-866B-4655-889A-4B55D6A5BB8E}"/>
              </a:ext>
            </a:extLst>
          </p:cNvPr>
          <p:cNvPicPr/>
          <p:nvPr/>
        </p:nvPicPr>
        <p:blipFill rotWithShape="1">
          <a:blip r:embed="rId2" cstate="print">
            <a:extLst>
              <a:ext uri="{28A0092B-C50C-407E-A947-70E740481C1C}">
                <a14:useLocalDpi xmlns:a14="http://schemas.microsoft.com/office/drawing/2010/main" val="0"/>
              </a:ext>
            </a:extLst>
          </a:blip>
          <a:srcRect l="10526" r="17325"/>
          <a:stretch/>
        </p:blipFill>
        <p:spPr bwMode="auto">
          <a:xfrm>
            <a:off x="826647" y="4205066"/>
            <a:ext cx="7920880" cy="4848934"/>
          </a:xfrm>
          <a:prstGeom prst="round2DiagRect">
            <a:avLst>
              <a:gd name="adj1" fmla="val 16667"/>
              <a:gd name="adj2" fmla="val 0"/>
            </a:avLst>
          </a:prstGeom>
          <a:ln w="88900" cap="sq" cmpd="sng" algn="ctr">
            <a:solidFill>
              <a:srgbClr val="FFFFFF"/>
            </a:solidFill>
            <a:prstDash val="solid"/>
            <a:miter lim="800000"/>
            <a:headEnd type="none" w="med" len="med"/>
            <a:tailEnd type="none" w="med" len="med"/>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50160604-CA38-413E-A6F4-67F4A94CD93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206" y="4085497"/>
            <a:ext cx="8208912" cy="49685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72243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4">
            <a:extLst>
              <a:ext uri="{FF2B5EF4-FFF2-40B4-BE49-F238E27FC236}">
                <a16:creationId xmlns:a16="http://schemas.microsoft.com/office/drawing/2014/main" id="{0C01CE71-FC76-4B08-B6CF-991940C3CF1D}"/>
              </a:ext>
            </a:extLst>
          </p:cNvPr>
          <p:cNvSpPr>
            <a:spLocks noGrp="1"/>
          </p:cNvSpPr>
          <p:nvPr>
            <p:ph type="title"/>
          </p:nvPr>
        </p:nvSpPr>
        <p:spPr>
          <a:xfrm>
            <a:off x="852887" y="3268484"/>
            <a:ext cx="7583466" cy="1875016"/>
          </a:xfrm>
        </p:spPr>
        <p:txBody>
          <a:bodyPr rtlCol="0">
            <a:noAutofit/>
          </a:bodyPr>
          <a:lstStyle/>
          <a:p>
            <a:pPr algn="ctr" rtl="0"/>
            <a:r>
              <a:rPr lang="es-ES" sz="12000" dirty="0">
                <a:solidFill>
                  <a:schemeClr val="tx1"/>
                </a:solidFill>
              </a:rPr>
              <a:t>ENERO</a:t>
            </a:r>
            <a:br>
              <a:rPr lang="es-ES" sz="12000" dirty="0">
                <a:solidFill>
                  <a:schemeClr val="tx1"/>
                </a:solidFill>
              </a:rPr>
            </a:br>
            <a:r>
              <a:rPr lang="es-ES" sz="12000" dirty="0">
                <a:solidFill>
                  <a:schemeClr val="tx1"/>
                </a:solidFill>
              </a:rPr>
              <a:t>y FEBRERO</a:t>
            </a:r>
            <a:endParaRPr lang="es-MX" sz="12000" dirty="0">
              <a:solidFill>
                <a:schemeClr val="tx1"/>
              </a:solidFill>
            </a:endParaRPr>
          </a:p>
        </p:txBody>
      </p:sp>
      <p:pic>
        <p:nvPicPr>
          <p:cNvPr id="10" name="Marcador de posición de imagen 9">
            <a:extLst>
              <a:ext uri="{FF2B5EF4-FFF2-40B4-BE49-F238E27FC236}">
                <a16:creationId xmlns:a16="http://schemas.microsoft.com/office/drawing/2014/main" id="{B7FEB8A0-ED9D-4760-846B-7830F3B811C0}"/>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p:pic>
    </p:spTree>
    <p:extLst>
      <p:ext uri="{BB962C8B-B14F-4D97-AF65-F5344CB8AC3E}">
        <p14:creationId xmlns:p14="http://schemas.microsoft.com/office/powerpoint/2010/main" val="24673653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1294334" y="4205992"/>
            <a:ext cx="7583466" cy="1875016"/>
          </a:xfrm>
        </p:spPr>
        <p:txBody>
          <a:bodyPr rtlCol="0">
            <a:noAutofit/>
          </a:bodyPr>
          <a:lstStyle/>
          <a:p>
            <a:pPr rtl="0"/>
            <a:r>
              <a:rPr lang="es-ES" sz="14399" dirty="0">
                <a:solidFill>
                  <a:schemeClr val="tx1"/>
                </a:solidFill>
              </a:rPr>
              <a:t>JULIO</a:t>
            </a:r>
            <a:endParaRPr lang="es-MX" sz="14399" dirty="0">
              <a:solidFill>
                <a:schemeClr val="tx1"/>
              </a:solidFill>
            </a:endParaRPr>
          </a:p>
        </p:txBody>
      </p:sp>
      <p:pic>
        <p:nvPicPr>
          <p:cNvPr id="6" name="Marcador de posición de imagen 5">
            <a:extLst>
              <a:ext uri="{FF2B5EF4-FFF2-40B4-BE49-F238E27FC236}">
                <a16:creationId xmlns:a16="http://schemas.microsoft.com/office/drawing/2014/main" id="{198FEAB2-CAB9-4EF4-B827-3AADB45A4350}"/>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p:pic>
    </p:spTree>
    <p:extLst>
      <p:ext uri="{BB962C8B-B14F-4D97-AF65-F5344CB8AC3E}">
        <p14:creationId xmlns:p14="http://schemas.microsoft.com/office/powerpoint/2010/main" val="41700648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541D422-068C-41A3-8B1A-291551A95BA3}"/>
              </a:ext>
            </a:extLst>
          </p:cNvPr>
          <p:cNvSpPr txBox="1"/>
          <p:nvPr/>
        </p:nvSpPr>
        <p:spPr>
          <a:xfrm>
            <a:off x="862286" y="1903140"/>
            <a:ext cx="15121680" cy="1569660"/>
          </a:xfrm>
          <a:prstGeom prst="rect">
            <a:avLst/>
          </a:prstGeom>
          <a:noFill/>
        </p:spPr>
        <p:txBody>
          <a:bodyPr wrap="square" rtlCol="0">
            <a:spAutoFit/>
          </a:bodyPr>
          <a:lstStyle/>
          <a:p>
            <a:r>
              <a:rPr lang="es-MX" dirty="0"/>
              <a:t>Se llevó a cabo la Gran Fiesta Anual AMATUR por su 47 aniversario y se entregó reconocimientos a la “Trayectoria Turística”, en el marco del Día del Agente de Viajes.</a:t>
            </a:r>
          </a:p>
        </p:txBody>
      </p:sp>
      <p:sp>
        <p:nvSpPr>
          <p:cNvPr id="3" name="Rectangle 3">
            <a:extLst>
              <a:ext uri="{FF2B5EF4-FFF2-40B4-BE49-F238E27FC236}">
                <a16:creationId xmlns:a16="http://schemas.microsoft.com/office/drawing/2014/main" id="{2AFABFE6-2FF7-49C3-9BC6-94F448421324}"/>
              </a:ext>
            </a:extLst>
          </p:cNvPr>
          <p:cNvSpPr>
            <a:spLocks noChangeArrowheads="1"/>
          </p:cNvSpPr>
          <p:nvPr/>
        </p:nvSpPr>
        <p:spPr bwMode="auto">
          <a:xfrm>
            <a:off x="0" y="457200"/>
            <a:ext cx="18286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4" name="Imagen 3">
            <a:extLst>
              <a:ext uri="{FF2B5EF4-FFF2-40B4-BE49-F238E27FC236}">
                <a16:creationId xmlns:a16="http://schemas.microsoft.com/office/drawing/2014/main" id="{238D8B37-DB2F-4249-B2AC-41A9765BEDFF}"/>
              </a:ext>
            </a:extLst>
          </p:cNvPr>
          <p:cNvPicPr/>
          <p:nvPr/>
        </p:nvPicPr>
        <p:blipFill rotWithShape="1">
          <a:blip r:embed="rId2" cstate="print">
            <a:extLst>
              <a:ext uri="{28A0092B-C50C-407E-A947-70E740481C1C}">
                <a14:useLocalDpi xmlns:a14="http://schemas.microsoft.com/office/drawing/2010/main" val="0"/>
              </a:ext>
            </a:extLst>
          </a:blip>
          <a:srcRect t="3996" r="13652" b="8075"/>
          <a:stretch/>
        </p:blipFill>
        <p:spPr bwMode="auto">
          <a:xfrm>
            <a:off x="1078310" y="3844290"/>
            <a:ext cx="5760640" cy="4755594"/>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10D91F18-72DD-4E5B-AF8D-DC723DD48BFB}"/>
              </a:ext>
            </a:extLst>
          </p:cNvPr>
          <p:cNvPicPr/>
          <p:nvPr/>
        </p:nvPicPr>
        <p:blipFill rotWithShape="1">
          <a:blip r:embed="rId3" cstate="print">
            <a:extLst>
              <a:ext uri="{28A0092B-C50C-407E-A947-70E740481C1C}">
                <a14:useLocalDpi xmlns:a14="http://schemas.microsoft.com/office/drawing/2010/main" val="0"/>
              </a:ext>
            </a:extLst>
          </a:blip>
          <a:srcRect b="11303"/>
          <a:stretch/>
        </p:blipFill>
        <p:spPr bwMode="auto">
          <a:xfrm>
            <a:off x="7198990" y="3880343"/>
            <a:ext cx="9289032" cy="47555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4998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541D422-068C-41A3-8B1A-291551A95BA3}"/>
              </a:ext>
            </a:extLst>
          </p:cNvPr>
          <p:cNvSpPr txBox="1"/>
          <p:nvPr/>
        </p:nvSpPr>
        <p:spPr>
          <a:xfrm>
            <a:off x="862286" y="1903140"/>
            <a:ext cx="16489832" cy="1569660"/>
          </a:xfrm>
          <a:prstGeom prst="rect">
            <a:avLst/>
          </a:prstGeom>
          <a:noFill/>
        </p:spPr>
        <p:txBody>
          <a:bodyPr wrap="square" rtlCol="0">
            <a:spAutoFit/>
          </a:bodyPr>
          <a:lstStyle/>
          <a:p>
            <a:r>
              <a:rPr lang="es-MX" dirty="0"/>
              <a:t>Reunión en la </a:t>
            </a:r>
            <a:r>
              <a:rPr lang="es-MX" dirty="0" err="1"/>
              <a:t>Camara</a:t>
            </a:r>
            <a:r>
              <a:rPr lang="es-MX" dirty="0"/>
              <a:t> de Diputados con el Diputado Juan Carrillo y Asesores, para el tema de la Ley de Autotransporte Federal en beneficio de todos los permisionarios federales afiliados a AMATUR.</a:t>
            </a:r>
          </a:p>
        </p:txBody>
      </p:sp>
      <p:sp>
        <p:nvSpPr>
          <p:cNvPr id="3" name="Rectangle 3">
            <a:extLst>
              <a:ext uri="{FF2B5EF4-FFF2-40B4-BE49-F238E27FC236}">
                <a16:creationId xmlns:a16="http://schemas.microsoft.com/office/drawing/2014/main" id="{2AFABFE6-2FF7-49C3-9BC6-94F448421324}"/>
              </a:ext>
            </a:extLst>
          </p:cNvPr>
          <p:cNvSpPr>
            <a:spLocks noChangeArrowheads="1"/>
          </p:cNvSpPr>
          <p:nvPr/>
        </p:nvSpPr>
        <p:spPr bwMode="auto">
          <a:xfrm>
            <a:off x="0" y="457200"/>
            <a:ext cx="18286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pic>
        <p:nvPicPr>
          <p:cNvPr id="4" name="Imagen 3">
            <a:extLst>
              <a:ext uri="{FF2B5EF4-FFF2-40B4-BE49-F238E27FC236}">
                <a16:creationId xmlns:a16="http://schemas.microsoft.com/office/drawing/2014/main" id="{BA5A1C2F-B022-4B0B-A30E-CD3D534F147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326" y="3847356"/>
            <a:ext cx="8280919" cy="4752528"/>
          </a:xfrm>
          <a:prstGeom prst="rect">
            <a:avLst/>
          </a:prstGeom>
          <a:noFill/>
          <a:ln>
            <a:noFill/>
          </a:ln>
        </p:spPr>
      </p:pic>
      <p:pic>
        <p:nvPicPr>
          <p:cNvPr id="5" name="Imagen 4">
            <a:extLst>
              <a:ext uri="{FF2B5EF4-FFF2-40B4-BE49-F238E27FC236}">
                <a16:creationId xmlns:a16="http://schemas.microsoft.com/office/drawing/2014/main" id="{3CD85E01-880C-4217-8186-90F411EF5286}"/>
              </a:ext>
            </a:extLst>
          </p:cNvPr>
          <p:cNvPicPr/>
          <p:nvPr/>
        </p:nvPicPr>
        <p:blipFill rotWithShape="1">
          <a:blip r:embed="rId3" cstate="print">
            <a:extLst>
              <a:ext uri="{28A0092B-C50C-407E-A947-70E740481C1C}">
                <a14:useLocalDpi xmlns:a14="http://schemas.microsoft.com/office/drawing/2010/main" val="0"/>
              </a:ext>
            </a:extLst>
          </a:blip>
          <a:srcRect r="3879"/>
          <a:stretch/>
        </p:blipFill>
        <p:spPr bwMode="auto">
          <a:xfrm>
            <a:off x="9863286" y="3795401"/>
            <a:ext cx="7200800" cy="48044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9631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EAE805-7AF6-4855-8696-40D4BA55E3AC}"/>
              </a:ext>
            </a:extLst>
          </p:cNvPr>
          <p:cNvSpPr txBox="1"/>
          <p:nvPr/>
        </p:nvSpPr>
        <p:spPr>
          <a:xfrm>
            <a:off x="862286" y="1687116"/>
            <a:ext cx="16849872" cy="5016758"/>
          </a:xfrm>
          <a:prstGeom prst="rect">
            <a:avLst/>
          </a:prstGeom>
          <a:noFill/>
        </p:spPr>
        <p:txBody>
          <a:bodyPr wrap="square" rtlCol="0">
            <a:spAutoFit/>
          </a:bodyPr>
          <a:lstStyle/>
          <a:p>
            <a:pPr algn="just"/>
            <a:r>
              <a:rPr lang="es-MX" dirty="0"/>
              <a:t>Se llevó a cabo una Reunión con José Cedano, Subdirector de Autotransporte Federal de la SCT en Guadalajara, Jalisco para hablar en defensa de los permisionarios Asociados en Puerto Vallarta, en dicha reunión participaron Sergio González Rubiera, Ernesto Covarrubias y Francisco Levy de AMATUR Puerto Vallarta.</a:t>
            </a:r>
          </a:p>
          <a:p>
            <a:pPr algn="just"/>
            <a:endParaRPr lang="es-MX" dirty="0"/>
          </a:p>
          <a:p>
            <a:pPr algn="just"/>
            <a:r>
              <a:rPr lang="es-MX" dirty="0"/>
              <a:t>Se asistió a la toma de Protesta de la nueva Mesa Directiva de la Asociación de Relaciones Públicas del Caribe Mexicano (ARPCM).</a:t>
            </a:r>
          </a:p>
          <a:p>
            <a:pPr algn="just"/>
            <a:r>
              <a:rPr lang="es-MX" dirty="0"/>
              <a:t>Se asistió a la Presentación del Proyecto Cancún </a:t>
            </a:r>
            <a:r>
              <a:rPr lang="es-MX" dirty="0" err="1"/>
              <a:t>World</a:t>
            </a:r>
            <a:r>
              <a:rPr lang="es-MX" dirty="0"/>
              <a:t> </a:t>
            </a:r>
            <a:r>
              <a:rPr lang="es-MX" dirty="0" err="1"/>
              <a:t>Fest</a:t>
            </a:r>
            <a:r>
              <a:rPr lang="es-MX" dirty="0"/>
              <a:t>, en el Palacio Municipal.</a:t>
            </a:r>
          </a:p>
          <a:p>
            <a:pPr algn="just"/>
            <a:endParaRPr lang="es-MX" dirty="0"/>
          </a:p>
        </p:txBody>
      </p:sp>
      <p:sp>
        <p:nvSpPr>
          <p:cNvPr id="4" name="CuadroTexto 3">
            <a:extLst>
              <a:ext uri="{FF2B5EF4-FFF2-40B4-BE49-F238E27FC236}">
                <a16:creationId xmlns:a16="http://schemas.microsoft.com/office/drawing/2014/main" id="{3B1AD43B-300B-4828-A20D-4E074E7D5617}"/>
              </a:ext>
            </a:extLst>
          </p:cNvPr>
          <p:cNvSpPr txBox="1"/>
          <p:nvPr/>
        </p:nvSpPr>
        <p:spPr>
          <a:xfrm>
            <a:off x="874749" y="7001996"/>
            <a:ext cx="9074817" cy="1569660"/>
          </a:xfrm>
          <a:prstGeom prst="rect">
            <a:avLst/>
          </a:prstGeom>
          <a:noFill/>
        </p:spPr>
        <p:txBody>
          <a:bodyPr wrap="square" rtlCol="0">
            <a:spAutoFit/>
          </a:bodyPr>
          <a:lstStyle/>
          <a:p>
            <a:pPr algn="just"/>
            <a:r>
              <a:rPr lang="es-MX" dirty="0"/>
              <a:t>Se asistió a la Presentación del Proyecto Cancún </a:t>
            </a:r>
            <a:r>
              <a:rPr lang="es-MX" dirty="0" err="1"/>
              <a:t>World</a:t>
            </a:r>
            <a:r>
              <a:rPr lang="es-MX" dirty="0"/>
              <a:t> </a:t>
            </a:r>
            <a:r>
              <a:rPr lang="es-MX" dirty="0" err="1"/>
              <a:t>Fest</a:t>
            </a:r>
            <a:r>
              <a:rPr lang="es-MX" dirty="0"/>
              <a:t>, en el Palacio Municipal.</a:t>
            </a:r>
          </a:p>
          <a:p>
            <a:pPr algn="just"/>
            <a:endParaRPr lang="es-MX" dirty="0"/>
          </a:p>
        </p:txBody>
      </p:sp>
      <p:pic>
        <p:nvPicPr>
          <p:cNvPr id="5" name="Imagen 4">
            <a:extLst>
              <a:ext uri="{FF2B5EF4-FFF2-40B4-BE49-F238E27FC236}">
                <a16:creationId xmlns:a16="http://schemas.microsoft.com/office/drawing/2014/main" id="{6F01768F-6E75-4E4F-9C0B-02B6478FE79C}"/>
              </a:ext>
            </a:extLst>
          </p:cNvPr>
          <p:cNvPicPr/>
          <p:nvPr/>
        </p:nvPicPr>
        <p:blipFill rotWithShape="1">
          <a:blip r:embed="rId2" cstate="print">
            <a:extLst>
              <a:ext uri="{28A0092B-C50C-407E-A947-70E740481C1C}">
                <a14:useLocalDpi xmlns:a14="http://schemas.microsoft.com/office/drawing/2010/main" val="0"/>
              </a:ext>
            </a:extLst>
          </a:blip>
          <a:srcRect t="11497" b="10615"/>
          <a:stretch/>
        </p:blipFill>
        <p:spPr bwMode="auto">
          <a:xfrm>
            <a:off x="10151318" y="6162754"/>
            <a:ext cx="6840760" cy="30131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1193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62592B-C92E-429F-AF8A-292B48B49AAA}"/>
              </a:ext>
            </a:extLst>
          </p:cNvPr>
          <p:cNvSpPr txBox="1"/>
          <p:nvPr/>
        </p:nvSpPr>
        <p:spPr>
          <a:xfrm>
            <a:off x="1294334" y="2335188"/>
            <a:ext cx="15337704" cy="1077218"/>
          </a:xfrm>
          <a:prstGeom prst="rect">
            <a:avLst/>
          </a:prstGeom>
          <a:noFill/>
        </p:spPr>
        <p:txBody>
          <a:bodyPr wrap="square" rtlCol="0">
            <a:spAutoFit/>
          </a:bodyPr>
          <a:lstStyle/>
          <a:p>
            <a:r>
              <a:rPr lang="es-MX" dirty="0"/>
              <a:t>Se asistió a la Presentación del Proyecto Cancún </a:t>
            </a:r>
            <a:r>
              <a:rPr lang="es-MX" dirty="0" err="1"/>
              <a:t>World</a:t>
            </a:r>
            <a:r>
              <a:rPr lang="es-MX" dirty="0"/>
              <a:t> </a:t>
            </a:r>
            <a:r>
              <a:rPr lang="es-MX" dirty="0" err="1"/>
              <a:t>Fest</a:t>
            </a:r>
            <a:r>
              <a:rPr lang="es-MX" dirty="0"/>
              <a:t>, en el Palacio Municipal.</a:t>
            </a:r>
          </a:p>
        </p:txBody>
      </p:sp>
      <p:pic>
        <p:nvPicPr>
          <p:cNvPr id="4" name="Imagen 3">
            <a:extLst>
              <a:ext uri="{FF2B5EF4-FFF2-40B4-BE49-F238E27FC236}">
                <a16:creationId xmlns:a16="http://schemas.microsoft.com/office/drawing/2014/main" id="{69301C05-8C23-4FDF-A54D-F3ACE8455581}"/>
              </a:ext>
            </a:extLst>
          </p:cNvPr>
          <p:cNvPicPr/>
          <p:nvPr/>
        </p:nvPicPr>
        <p:blipFill rotWithShape="1">
          <a:blip r:embed="rId2" cstate="print">
            <a:extLst>
              <a:ext uri="{28A0092B-C50C-407E-A947-70E740481C1C}">
                <a14:useLocalDpi xmlns:a14="http://schemas.microsoft.com/office/drawing/2010/main" val="0"/>
              </a:ext>
            </a:extLst>
          </a:blip>
          <a:srcRect t="13993" b="10332"/>
          <a:stretch/>
        </p:blipFill>
        <p:spPr bwMode="auto">
          <a:xfrm>
            <a:off x="840590" y="3991372"/>
            <a:ext cx="8136904" cy="4920728"/>
          </a:xfrm>
          <a:prstGeom prst="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D48F75AC-C9D1-44DB-AB47-91DB40B26061}"/>
              </a:ext>
            </a:extLst>
          </p:cNvPr>
          <p:cNvPicPr/>
          <p:nvPr/>
        </p:nvPicPr>
        <p:blipFill rotWithShape="1">
          <a:blip r:embed="rId3" cstate="print">
            <a:extLst>
              <a:ext uri="{28A0092B-C50C-407E-A947-70E740481C1C}">
                <a14:useLocalDpi xmlns:a14="http://schemas.microsoft.com/office/drawing/2010/main" val="0"/>
              </a:ext>
            </a:extLst>
          </a:blip>
          <a:srcRect t="11361" b="12099"/>
          <a:stretch/>
        </p:blipFill>
        <p:spPr bwMode="auto">
          <a:xfrm>
            <a:off x="9308920" y="3991372"/>
            <a:ext cx="8619262" cy="492072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0987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475207" y="4205992"/>
            <a:ext cx="8877531" cy="1875016"/>
          </a:xfrm>
        </p:spPr>
        <p:txBody>
          <a:bodyPr rtlCol="0">
            <a:noAutofit/>
          </a:bodyPr>
          <a:lstStyle/>
          <a:p>
            <a:pPr rtl="0"/>
            <a:r>
              <a:rPr lang="es-ES" sz="14399" dirty="0">
                <a:solidFill>
                  <a:schemeClr val="tx1"/>
                </a:solidFill>
              </a:rPr>
              <a:t>AGOSTO</a:t>
            </a:r>
            <a:endParaRPr lang="es-MX" sz="14399" dirty="0">
              <a:solidFill>
                <a:schemeClr val="tx1"/>
              </a:solidFill>
            </a:endParaRPr>
          </a:p>
        </p:txBody>
      </p:sp>
      <p:pic>
        <p:nvPicPr>
          <p:cNvPr id="6" name="Marcador de posición de imagen 5">
            <a:extLst>
              <a:ext uri="{FF2B5EF4-FFF2-40B4-BE49-F238E27FC236}">
                <a16:creationId xmlns:a16="http://schemas.microsoft.com/office/drawing/2014/main" id="{C4F47445-C376-46F1-B37D-9FCC9089AEE9}"/>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p:pic>
    </p:spTree>
    <p:extLst>
      <p:ext uri="{BB962C8B-B14F-4D97-AF65-F5344CB8AC3E}">
        <p14:creationId xmlns:p14="http://schemas.microsoft.com/office/powerpoint/2010/main" val="3427950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85F0F84-086C-41F6-AAA8-1D7F960B1869}"/>
              </a:ext>
            </a:extLst>
          </p:cNvPr>
          <p:cNvSpPr/>
          <p:nvPr/>
        </p:nvSpPr>
        <p:spPr>
          <a:xfrm>
            <a:off x="934294" y="2263180"/>
            <a:ext cx="16417824" cy="1077218"/>
          </a:xfrm>
          <a:prstGeom prst="rect">
            <a:avLst/>
          </a:prstGeom>
        </p:spPr>
        <p:txBody>
          <a:bodyPr wrap="square">
            <a:spAutoFit/>
          </a:bodyPr>
          <a:lstStyle/>
          <a:p>
            <a:r>
              <a:rPr lang="es-MX" dirty="0"/>
              <a:t>Reunión de Ivonne </a:t>
            </a:r>
            <a:r>
              <a:rPr lang="es-MX" dirty="0" err="1"/>
              <a:t>Opalin</a:t>
            </a:r>
            <a:r>
              <a:rPr lang="es-MX" dirty="0"/>
              <a:t>, Vicepresidenta de AMATUR Cozumel, con el Director del IMOVEQROO el Mtro. Rodrigo Alcázar, instalaciones ASUR en Cozumel.</a:t>
            </a:r>
          </a:p>
        </p:txBody>
      </p:sp>
      <p:pic>
        <p:nvPicPr>
          <p:cNvPr id="3" name="Imagen 2">
            <a:extLst>
              <a:ext uri="{FF2B5EF4-FFF2-40B4-BE49-F238E27FC236}">
                <a16:creationId xmlns:a16="http://schemas.microsoft.com/office/drawing/2014/main" id="{8B626CCB-923B-4E39-898A-EA3B1093DC54}"/>
              </a:ext>
            </a:extLst>
          </p:cNvPr>
          <p:cNvPicPr/>
          <p:nvPr/>
        </p:nvPicPr>
        <p:blipFill rotWithShape="1">
          <a:blip r:embed="rId2" cstate="print">
            <a:extLst>
              <a:ext uri="{28A0092B-C50C-407E-A947-70E740481C1C}">
                <a14:useLocalDpi xmlns:a14="http://schemas.microsoft.com/office/drawing/2010/main" val="0"/>
              </a:ext>
            </a:extLst>
          </a:blip>
          <a:srcRect t="19385"/>
          <a:stretch/>
        </p:blipFill>
        <p:spPr bwMode="auto">
          <a:xfrm>
            <a:off x="4030638" y="3775348"/>
            <a:ext cx="8640960" cy="51125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819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7F6CD90-B3FA-4FA3-BEB2-77DBD01BD84E}"/>
              </a:ext>
            </a:extLst>
          </p:cNvPr>
          <p:cNvSpPr txBox="1"/>
          <p:nvPr/>
        </p:nvSpPr>
        <p:spPr>
          <a:xfrm>
            <a:off x="1222326" y="2479204"/>
            <a:ext cx="16129792" cy="1077218"/>
          </a:xfrm>
          <a:prstGeom prst="rect">
            <a:avLst/>
          </a:prstGeom>
          <a:noFill/>
        </p:spPr>
        <p:txBody>
          <a:bodyPr wrap="square" rtlCol="0">
            <a:spAutoFit/>
          </a:bodyPr>
          <a:lstStyle/>
          <a:p>
            <a:r>
              <a:rPr lang="es-MX" dirty="0"/>
              <a:t>Reunión con el Director del IMOVEQRO, instalaciones ASUR en Cozumel.</a:t>
            </a:r>
          </a:p>
          <a:p>
            <a:pPr algn="just"/>
            <a:endParaRPr lang="es-MX" dirty="0"/>
          </a:p>
        </p:txBody>
      </p:sp>
      <p:pic>
        <p:nvPicPr>
          <p:cNvPr id="4" name="Imagen 3">
            <a:extLst>
              <a:ext uri="{FF2B5EF4-FFF2-40B4-BE49-F238E27FC236}">
                <a16:creationId xmlns:a16="http://schemas.microsoft.com/office/drawing/2014/main" id="{2BDC6496-A124-4306-B2B2-2B83565A0423}"/>
              </a:ext>
            </a:extLst>
          </p:cNvPr>
          <p:cNvPicPr/>
          <p:nvPr/>
        </p:nvPicPr>
        <p:blipFill rotWithShape="1">
          <a:blip r:embed="rId2" cstate="print">
            <a:extLst>
              <a:ext uri="{28A0092B-C50C-407E-A947-70E740481C1C}">
                <a14:useLocalDpi xmlns:a14="http://schemas.microsoft.com/office/drawing/2010/main" val="0"/>
              </a:ext>
            </a:extLst>
          </a:blip>
          <a:srcRect t="11203" b="7983"/>
          <a:stretch/>
        </p:blipFill>
        <p:spPr bwMode="auto">
          <a:xfrm>
            <a:off x="1217131" y="3650674"/>
            <a:ext cx="7632848" cy="4770171"/>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C4B32037-EC0F-4D8D-94EF-84E9DE3F36C4}"/>
              </a:ext>
            </a:extLst>
          </p:cNvPr>
          <p:cNvPicPr/>
          <p:nvPr/>
        </p:nvPicPr>
        <p:blipFill rotWithShape="1">
          <a:blip r:embed="rId3" cstate="print">
            <a:extLst>
              <a:ext uri="{28A0092B-C50C-407E-A947-70E740481C1C}">
                <a14:useLocalDpi xmlns:a14="http://schemas.microsoft.com/office/drawing/2010/main" val="0"/>
              </a:ext>
            </a:extLst>
          </a:blip>
          <a:srcRect t="13492" b="9281"/>
          <a:stretch/>
        </p:blipFill>
        <p:spPr bwMode="auto">
          <a:xfrm>
            <a:off x="9436435" y="3673463"/>
            <a:ext cx="7483635" cy="47701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3524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01309D14-087F-4562-AC7B-19873C63216B}"/>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a:xfrm>
            <a:off x="8845553" y="0"/>
            <a:ext cx="9154637" cy="10287000"/>
          </a:xfrm>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430238" y="4205992"/>
            <a:ext cx="10106281" cy="1875016"/>
          </a:xfrm>
        </p:spPr>
        <p:txBody>
          <a:bodyPr rtlCol="0">
            <a:noAutofit/>
          </a:bodyPr>
          <a:lstStyle/>
          <a:p>
            <a:pPr rtl="0"/>
            <a:r>
              <a:rPr lang="es-ES" sz="14399" dirty="0">
                <a:solidFill>
                  <a:schemeClr val="tx1"/>
                </a:solidFill>
              </a:rPr>
              <a:t>SEPTIEMBRE</a:t>
            </a:r>
            <a:endParaRPr lang="es-MX" sz="14399" dirty="0">
              <a:solidFill>
                <a:schemeClr val="tx1"/>
              </a:solidFill>
            </a:endParaRPr>
          </a:p>
        </p:txBody>
      </p:sp>
    </p:spTree>
    <p:extLst>
      <p:ext uri="{BB962C8B-B14F-4D97-AF65-F5344CB8AC3E}">
        <p14:creationId xmlns:p14="http://schemas.microsoft.com/office/powerpoint/2010/main" val="40689446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C1A0FB-E209-46ED-8CE7-BF26F80A5424}"/>
              </a:ext>
            </a:extLst>
          </p:cNvPr>
          <p:cNvSpPr txBox="1"/>
          <p:nvPr/>
        </p:nvSpPr>
        <p:spPr>
          <a:xfrm>
            <a:off x="790278" y="1831132"/>
            <a:ext cx="15337704" cy="2062103"/>
          </a:xfrm>
          <a:prstGeom prst="rect">
            <a:avLst/>
          </a:prstGeom>
          <a:noFill/>
        </p:spPr>
        <p:txBody>
          <a:bodyPr wrap="square" rtlCol="0">
            <a:spAutoFit/>
          </a:bodyPr>
          <a:lstStyle/>
          <a:p>
            <a:r>
              <a:rPr lang="es-MX" dirty="0"/>
              <a:t>Se participó en el XXI SEMINARIO ANUAL DE TURISMO Y SUSTENTABILIDAD HORIZONTE 2030, como Panelista con el tema ODS 2030 y Turismo avances y retos en Q. Roo.</a:t>
            </a:r>
          </a:p>
          <a:p>
            <a:endParaRPr lang="es-MX" dirty="0"/>
          </a:p>
        </p:txBody>
      </p:sp>
      <p:pic>
        <p:nvPicPr>
          <p:cNvPr id="4" name="Imagen 3">
            <a:extLst>
              <a:ext uri="{FF2B5EF4-FFF2-40B4-BE49-F238E27FC236}">
                <a16:creationId xmlns:a16="http://schemas.microsoft.com/office/drawing/2014/main" id="{7A72B886-68E4-4D74-9ED3-49B0BE1919B2}"/>
              </a:ext>
            </a:extLst>
          </p:cNvPr>
          <p:cNvPicPr/>
          <p:nvPr/>
        </p:nvPicPr>
        <p:blipFill rotWithShape="1">
          <a:blip r:embed="rId2" cstate="print">
            <a:extLst>
              <a:ext uri="{28A0092B-C50C-407E-A947-70E740481C1C}">
                <a14:useLocalDpi xmlns:a14="http://schemas.microsoft.com/office/drawing/2010/main" val="0"/>
              </a:ext>
            </a:extLst>
          </a:blip>
          <a:srcRect t="6973" b="37068"/>
          <a:stretch/>
        </p:blipFill>
        <p:spPr bwMode="auto">
          <a:xfrm>
            <a:off x="11807502" y="3488630"/>
            <a:ext cx="4536504" cy="5543302"/>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462CF488-D686-4B6D-B23E-5AE255FD2834}"/>
              </a:ext>
            </a:extLst>
          </p:cNvPr>
          <p:cNvPicPr/>
          <p:nvPr/>
        </p:nvPicPr>
        <p:blipFill rotWithShape="1">
          <a:blip r:embed="rId3">
            <a:extLst>
              <a:ext uri="{28A0092B-C50C-407E-A947-70E740481C1C}">
                <a14:useLocalDpi xmlns:a14="http://schemas.microsoft.com/office/drawing/2010/main" val="0"/>
              </a:ext>
            </a:extLst>
          </a:blip>
          <a:srcRect l="3627" r="15488" b="5907"/>
          <a:stretch/>
        </p:blipFill>
        <p:spPr bwMode="auto">
          <a:xfrm>
            <a:off x="1294334" y="3785046"/>
            <a:ext cx="9001000" cy="49504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2816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BD76A61-46A5-4BAF-81E6-0347337E041E}"/>
              </a:ext>
            </a:extLst>
          </p:cNvPr>
          <p:cNvSpPr txBox="1"/>
          <p:nvPr/>
        </p:nvSpPr>
        <p:spPr>
          <a:xfrm>
            <a:off x="862286" y="2551212"/>
            <a:ext cx="16057784" cy="2554545"/>
          </a:xfrm>
          <a:prstGeom prst="rect">
            <a:avLst/>
          </a:prstGeom>
          <a:noFill/>
        </p:spPr>
        <p:txBody>
          <a:bodyPr wrap="square" rtlCol="0">
            <a:spAutoFit/>
          </a:bodyPr>
          <a:lstStyle/>
          <a:p>
            <a:pPr algn="just"/>
            <a:r>
              <a:rPr lang="es-MX" dirty="0"/>
              <a:t>Se realizaron varias llamadas al Secretario de Turismo, Bernardo Cueto, para diversos temas, entre ellos, Mesas de Hospitalidad, además de Chichen, Aduana, etc.</a:t>
            </a:r>
          </a:p>
          <a:p>
            <a:pPr algn="just"/>
            <a:endParaRPr lang="es-MX" dirty="0"/>
          </a:p>
          <a:p>
            <a:pPr algn="just"/>
            <a:endParaRPr lang="es-MX" dirty="0"/>
          </a:p>
        </p:txBody>
      </p:sp>
      <p:sp>
        <p:nvSpPr>
          <p:cNvPr id="3" name="CuadroTexto 2">
            <a:extLst>
              <a:ext uri="{FF2B5EF4-FFF2-40B4-BE49-F238E27FC236}">
                <a16:creationId xmlns:a16="http://schemas.microsoft.com/office/drawing/2014/main" id="{4763F633-9A9F-4717-B5EE-92B77398554F}"/>
              </a:ext>
            </a:extLst>
          </p:cNvPr>
          <p:cNvSpPr txBox="1"/>
          <p:nvPr/>
        </p:nvSpPr>
        <p:spPr>
          <a:xfrm>
            <a:off x="862205" y="5086982"/>
            <a:ext cx="17209912" cy="2554545"/>
          </a:xfrm>
          <a:prstGeom prst="rect">
            <a:avLst/>
          </a:prstGeom>
          <a:noFill/>
        </p:spPr>
        <p:txBody>
          <a:bodyPr wrap="square" rtlCol="0">
            <a:spAutoFit/>
          </a:bodyPr>
          <a:lstStyle/>
          <a:p>
            <a:r>
              <a:rPr lang="es-MX" dirty="0"/>
              <a:t>Se visitó a los socios de la filial de Los Cabos para el tema del transporte turístico.</a:t>
            </a:r>
          </a:p>
          <a:p>
            <a:endParaRPr lang="es-MX" dirty="0"/>
          </a:p>
          <a:p>
            <a:r>
              <a:rPr lang="es-MX" dirty="0"/>
              <a:t>Se llevó a cabo Reunión de Consejo Directivo AMAV, Restaurante Bandoneón.</a:t>
            </a:r>
          </a:p>
          <a:p>
            <a:endParaRPr lang="es-MX" dirty="0"/>
          </a:p>
          <a:p>
            <a:endParaRPr lang="es-MX" dirty="0"/>
          </a:p>
        </p:txBody>
      </p:sp>
    </p:spTree>
    <p:extLst>
      <p:ext uri="{BB962C8B-B14F-4D97-AF65-F5344CB8AC3E}">
        <p14:creationId xmlns:p14="http://schemas.microsoft.com/office/powerpoint/2010/main" val="2098478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E855CCB-9E15-46CC-A502-7F571A4D96A5}"/>
              </a:ext>
            </a:extLst>
          </p:cNvPr>
          <p:cNvSpPr/>
          <p:nvPr/>
        </p:nvSpPr>
        <p:spPr>
          <a:xfrm>
            <a:off x="934294" y="1831132"/>
            <a:ext cx="16201800" cy="1077218"/>
          </a:xfrm>
          <a:prstGeom prst="rect">
            <a:avLst/>
          </a:prstGeom>
        </p:spPr>
        <p:txBody>
          <a:bodyPr wrap="square">
            <a:spAutoFit/>
          </a:bodyPr>
          <a:lstStyle/>
          <a:p>
            <a:r>
              <a:rPr lang="es-MX" dirty="0"/>
              <a:t>Se participó como Panelista en el Acto Inaugural del Día Mundial, llevado a cabo en la Universidad Anáhuac, salón Sutton de la universidad.</a:t>
            </a:r>
          </a:p>
        </p:txBody>
      </p:sp>
      <p:pic>
        <p:nvPicPr>
          <p:cNvPr id="3" name="Imagen 2">
            <a:extLst>
              <a:ext uri="{FF2B5EF4-FFF2-40B4-BE49-F238E27FC236}">
                <a16:creationId xmlns:a16="http://schemas.microsoft.com/office/drawing/2014/main" id="{4C83C222-18AA-4B92-AAF4-165736FCAA1B}"/>
              </a:ext>
            </a:extLst>
          </p:cNvPr>
          <p:cNvPicPr/>
          <p:nvPr/>
        </p:nvPicPr>
        <p:blipFill rotWithShape="1">
          <a:blip r:embed="rId2" cstate="print">
            <a:extLst>
              <a:ext uri="{28A0092B-C50C-407E-A947-70E740481C1C}">
                <a14:useLocalDpi xmlns:a14="http://schemas.microsoft.com/office/drawing/2010/main" val="0"/>
              </a:ext>
            </a:extLst>
          </a:blip>
          <a:srcRect b="13421"/>
          <a:stretch/>
        </p:blipFill>
        <p:spPr bwMode="auto">
          <a:xfrm>
            <a:off x="934294" y="3487316"/>
            <a:ext cx="7397757" cy="5616624"/>
          </a:xfrm>
          <a:prstGeom prst="rect">
            <a:avLst/>
          </a:prstGeom>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4F4A2A02-7469-4A36-8F47-7FA6CC88EB3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495134" y="3775348"/>
            <a:ext cx="9217024" cy="5328592"/>
          </a:xfrm>
          <a:prstGeom prst="rect">
            <a:avLst/>
          </a:prstGeom>
        </p:spPr>
      </p:pic>
    </p:spTree>
    <p:extLst>
      <p:ext uri="{BB962C8B-B14F-4D97-AF65-F5344CB8AC3E}">
        <p14:creationId xmlns:p14="http://schemas.microsoft.com/office/powerpoint/2010/main" val="1027636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5" y="4205992"/>
            <a:ext cx="13334844" cy="1875016"/>
          </a:xfrm>
        </p:spPr>
        <p:txBody>
          <a:bodyPr rtlCol="0">
            <a:noAutofit/>
          </a:bodyPr>
          <a:lstStyle/>
          <a:p>
            <a:pPr rtl="0"/>
            <a:r>
              <a:rPr lang="es-ES" sz="14399" dirty="0">
                <a:solidFill>
                  <a:schemeClr val="tx1"/>
                </a:solidFill>
              </a:rPr>
              <a:t>OCTUBRE</a:t>
            </a:r>
            <a:endParaRPr lang="es-MX" sz="14399" dirty="0">
              <a:solidFill>
                <a:schemeClr val="tx1"/>
              </a:solidFill>
            </a:endParaRPr>
          </a:p>
        </p:txBody>
      </p:sp>
      <p:pic>
        <p:nvPicPr>
          <p:cNvPr id="6" name="Marcador de posición de imagen 5">
            <a:extLst>
              <a:ext uri="{FF2B5EF4-FFF2-40B4-BE49-F238E27FC236}">
                <a16:creationId xmlns:a16="http://schemas.microsoft.com/office/drawing/2014/main" id="{B9F28C89-8D87-4C29-A7AB-E07BC28B275C}"/>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p:pic>
    </p:spTree>
    <p:extLst>
      <p:ext uri="{BB962C8B-B14F-4D97-AF65-F5344CB8AC3E}">
        <p14:creationId xmlns:p14="http://schemas.microsoft.com/office/powerpoint/2010/main" val="41796255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97BD565-6D02-4FD4-B9A7-AC5FB455AE7A}"/>
              </a:ext>
            </a:extLst>
          </p:cNvPr>
          <p:cNvSpPr/>
          <p:nvPr/>
        </p:nvSpPr>
        <p:spPr>
          <a:xfrm>
            <a:off x="610258" y="1663940"/>
            <a:ext cx="17065896" cy="2554545"/>
          </a:xfrm>
          <a:prstGeom prst="rect">
            <a:avLst/>
          </a:prstGeom>
        </p:spPr>
        <p:txBody>
          <a:bodyPr wrap="square">
            <a:spAutoFit/>
          </a:bodyPr>
          <a:lstStyle/>
          <a:p>
            <a:r>
              <a:rPr lang="es-MX" dirty="0"/>
              <a:t>Participación de los Socios AMATUR</a:t>
            </a:r>
          </a:p>
          <a:p>
            <a:r>
              <a:rPr lang="es-MX" dirty="0"/>
              <a:t>Edición XXXV del Cancún </a:t>
            </a:r>
            <a:r>
              <a:rPr lang="es-MX" dirty="0" err="1"/>
              <a:t>Travel</a:t>
            </a:r>
            <a:r>
              <a:rPr lang="es-MX" dirty="0"/>
              <a:t> </a:t>
            </a:r>
            <a:r>
              <a:rPr lang="es-MX" dirty="0" err="1"/>
              <a:t>Mart</a:t>
            </a:r>
            <a:r>
              <a:rPr lang="es-MX" dirty="0"/>
              <a:t> 2023</a:t>
            </a:r>
          </a:p>
          <a:p>
            <a:r>
              <a:rPr lang="es-MX" dirty="0"/>
              <a:t> </a:t>
            </a:r>
          </a:p>
          <a:p>
            <a:r>
              <a:rPr lang="es-MX" dirty="0"/>
              <a:t>Nos apoyaron para cubrir las áreas de llegadas de las terminales del Aeropuerto para la Recepción de Bienvenida de los Delegados participantes.</a:t>
            </a:r>
          </a:p>
        </p:txBody>
      </p:sp>
      <p:pic>
        <p:nvPicPr>
          <p:cNvPr id="3" name="Imagen 2">
            <a:extLst>
              <a:ext uri="{FF2B5EF4-FFF2-40B4-BE49-F238E27FC236}">
                <a16:creationId xmlns:a16="http://schemas.microsoft.com/office/drawing/2014/main" id="{B717BCAD-CDFD-4BD2-B935-3F912029496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670" y="4567436"/>
            <a:ext cx="7776864" cy="4896544"/>
          </a:xfrm>
          <a:prstGeom prst="rect">
            <a:avLst/>
          </a:prstGeom>
          <a:noFill/>
          <a:ln>
            <a:noFill/>
          </a:ln>
        </p:spPr>
      </p:pic>
    </p:spTree>
    <p:extLst>
      <p:ext uri="{BB962C8B-B14F-4D97-AF65-F5344CB8AC3E}">
        <p14:creationId xmlns:p14="http://schemas.microsoft.com/office/powerpoint/2010/main" val="2106032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E04BA3E-31E1-4F0E-9BE2-7C9203FF6ADE}"/>
              </a:ext>
            </a:extLst>
          </p:cNvPr>
          <p:cNvSpPr/>
          <p:nvPr/>
        </p:nvSpPr>
        <p:spPr>
          <a:xfrm>
            <a:off x="502246" y="1617810"/>
            <a:ext cx="16849872" cy="3046988"/>
          </a:xfrm>
          <a:prstGeom prst="rect">
            <a:avLst/>
          </a:prstGeom>
        </p:spPr>
        <p:txBody>
          <a:bodyPr wrap="square">
            <a:spAutoFit/>
          </a:bodyPr>
          <a:lstStyle/>
          <a:p>
            <a:r>
              <a:rPr lang="es-MX" dirty="0"/>
              <a:t>Participación de los Socios AMATUR</a:t>
            </a:r>
          </a:p>
          <a:p>
            <a:r>
              <a:rPr lang="es-MX" dirty="0"/>
              <a:t>Edición XXXV del Cancún </a:t>
            </a:r>
            <a:r>
              <a:rPr lang="es-MX" dirty="0" err="1"/>
              <a:t>Travel</a:t>
            </a:r>
            <a:r>
              <a:rPr lang="es-MX" dirty="0"/>
              <a:t> </a:t>
            </a:r>
            <a:r>
              <a:rPr lang="es-MX" dirty="0" err="1"/>
              <a:t>Mart</a:t>
            </a:r>
            <a:r>
              <a:rPr lang="es-MX" dirty="0"/>
              <a:t> 2023</a:t>
            </a:r>
          </a:p>
          <a:p>
            <a:r>
              <a:rPr lang="es-MX" dirty="0"/>
              <a:t> </a:t>
            </a:r>
          </a:p>
          <a:p>
            <a:r>
              <a:rPr lang="es-MX" dirty="0"/>
              <a:t>Apoyaron para los traslados durante el evento.</a:t>
            </a:r>
          </a:p>
          <a:p>
            <a:r>
              <a:rPr lang="es-MX" dirty="0"/>
              <a:t> </a:t>
            </a:r>
          </a:p>
          <a:p>
            <a:pPr lvl="0">
              <a:spcAft>
                <a:spcPts val="0"/>
              </a:spcAft>
            </a:pP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0F2FBED0-EC93-404F-89B2-95F635A20FC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3166" y="3978570"/>
            <a:ext cx="8568952" cy="5557418"/>
          </a:xfrm>
          <a:prstGeom prst="rect">
            <a:avLst/>
          </a:prstGeom>
          <a:noFill/>
          <a:ln>
            <a:noFill/>
          </a:ln>
        </p:spPr>
      </p:pic>
      <p:pic>
        <p:nvPicPr>
          <p:cNvPr id="4" name="Imagen 3">
            <a:extLst>
              <a:ext uri="{FF2B5EF4-FFF2-40B4-BE49-F238E27FC236}">
                <a16:creationId xmlns:a16="http://schemas.microsoft.com/office/drawing/2014/main" id="{3C83C977-806A-47AC-B808-1C9AC8256039}"/>
              </a:ext>
            </a:extLst>
          </p:cNvPr>
          <p:cNvPicPr/>
          <p:nvPr/>
        </p:nvPicPr>
        <p:blipFill rotWithShape="1">
          <a:blip r:embed="rId3" cstate="print">
            <a:extLst>
              <a:ext uri="{28A0092B-C50C-407E-A947-70E740481C1C}">
                <a14:useLocalDpi xmlns:a14="http://schemas.microsoft.com/office/drawing/2010/main" val="0"/>
              </a:ext>
            </a:extLst>
          </a:blip>
          <a:srcRect b="13398"/>
          <a:stretch/>
        </p:blipFill>
        <p:spPr bwMode="auto">
          <a:xfrm>
            <a:off x="790278" y="3991372"/>
            <a:ext cx="7704856" cy="55446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368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17D51F4-752A-4AF8-89D6-7A5B60A0714C}"/>
              </a:ext>
            </a:extLst>
          </p:cNvPr>
          <p:cNvSpPr/>
          <p:nvPr/>
        </p:nvSpPr>
        <p:spPr>
          <a:xfrm>
            <a:off x="538250" y="1687116"/>
            <a:ext cx="17209912" cy="1538883"/>
          </a:xfrm>
          <a:prstGeom prst="rect">
            <a:avLst/>
          </a:prstGeom>
        </p:spPr>
        <p:txBody>
          <a:bodyPr wrap="square">
            <a:spAutoFit/>
          </a:bodyPr>
          <a:lstStyle/>
          <a:p>
            <a:r>
              <a:rPr lang="es-MX" dirty="0"/>
              <a:t>Se asistió al Cóctel de Bienvenida del Cancún </a:t>
            </a:r>
            <a:r>
              <a:rPr lang="es-MX" dirty="0" err="1"/>
              <a:t>Travel</a:t>
            </a:r>
            <a:r>
              <a:rPr lang="es-MX" dirty="0"/>
              <a:t> </a:t>
            </a:r>
            <a:r>
              <a:rPr lang="es-MX" dirty="0" err="1"/>
              <a:t>Mart</a:t>
            </a:r>
            <a:r>
              <a:rPr lang="es-MX" dirty="0"/>
              <a:t> 2023, Hotel Emporio Cancún.</a:t>
            </a:r>
          </a:p>
          <a:p>
            <a:endParaRPr lang="es-MX" sz="3000" dirty="0"/>
          </a:p>
        </p:txBody>
      </p:sp>
      <p:pic>
        <p:nvPicPr>
          <p:cNvPr id="3" name="Imagen 2">
            <a:extLst>
              <a:ext uri="{FF2B5EF4-FFF2-40B4-BE49-F238E27FC236}">
                <a16:creationId xmlns:a16="http://schemas.microsoft.com/office/drawing/2014/main" id="{C2C940C6-0342-40C0-9286-A8A4568179C7}"/>
              </a:ext>
            </a:extLst>
          </p:cNvPr>
          <p:cNvPicPr/>
          <p:nvPr/>
        </p:nvPicPr>
        <p:blipFill rotWithShape="1">
          <a:blip r:embed="rId2" cstate="print">
            <a:extLst>
              <a:ext uri="{28A0092B-C50C-407E-A947-70E740481C1C}">
                <a14:useLocalDpi xmlns:a14="http://schemas.microsoft.com/office/drawing/2010/main" val="0"/>
              </a:ext>
            </a:extLst>
          </a:blip>
          <a:srcRect b="9461"/>
          <a:stretch/>
        </p:blipFill>
        <p:spPr bwMode="auto">
          <a:xfrm>
            <a:off x="2590478" y="3214895"/>
            <a:ext cx="11449272" cy="55446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4259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4164E6-3488-45EF-ACA2-881C47BF44B5}"/>
              </a:ext>
            </a:extLst>
          </p:cNvPr>
          <p:cNvSpPr/>
          <p:nvPr/>
        </p:nvSpPr>
        <p:spPr>
          <a:xfrm>
            <a:off x="658126" y="2191172"/>
            <a:ext cx="15841760" cy="1077218"/>
          </a:xfrm>
          <a:prstGeom prst="rect">
            <a:avLst/>
          </a:prstGeom>
        </p:spPr>
        <p:txBody>
          <a:bodyPr wrap="square">
            <a:spAutoFit/>
          </a:bodyPr>
          <a:lstStyle/>
          <a:p>
            <a:r>
              <a:rPr lang="es-MX" dirty="0"/>
              <a:t>Ceremonia Oficial de Inauguración y Corte de Listón de la Edición XXXV del Cancún </a:t>
            </a:r>
            <a:r>
              <a:rPr lang="es-MX" dirty="0" err="1"/>
              <a:t>Travel</a:t>
            </a:r>
            <a:r>
              <a:rPr lang="es-MX" dirty="0"/>
              <a:t> </a:t>
            </a:r>
            <a:r>
              <a:rPr lang="es-MX" dirty="0" err="1"/>
              <a:t>Mart</a:t>
            </a:r>
            <a:r>
              <a:rPr lang="es-MX" dirty="0"/>
              <a:t> 2023, celebrado en el Hotel Iberostar </a:t>
            </a:r>
            <a:r>
              <a:rPr lang="es-MX" dirty="0" err="1"/>
              <a:t>Selectión</a:t>
            </a:r>
            <a:r>
              <a:rPr lang="es-MX" dirty="0"/>
              <a:t> Cancún.</a:t>
            </a:r>
          </a:p>
        </p:txBody>
      </p:sp>
      <p:pic>
        <p:nvPicPr>
          <p:cNvPr id="3" name="Imagen 2">
            <a:extLst>
              <a:ext uri="{FF2B5EF4-FFF2-40B4-BE49-F238E27FC236}">
                <a16:creationId xmlns:a16="http://schemas.microsoft.com/office/drawing/2014/main" id="{90A100C1-DA08-4E53-91A7-7BF47E8BDA7A}"/>
              </a:ext>
            </a:extLst>
          </p:cNvPr>
          <p:cNvPicPr/>
          <p:nvPr/>
        </p:nvPicPr>
        <p:blipFill rotWithShape="1">
          <a:blip r:embed="rId2" cstate="print">
            <a:extLst>
              <a:ext uri="{28A0092B-C50C-407E-A947-70E740481C1C}">
                <a14:useLocalDpi xmlns:a14="http://schemas.microsoft.com/office/drawing/2010/main" val="0"/>
              </a:ext>
            </a:extLst>
          </a:blip>
          <a:srcRect l="8461"/>
          <a:stretch/>
        </p:blipFill>
        <p:spPr bwMode="auto">
          <a:xfrm>
            <a:off x="3670598" y="3703340"/>
            <a:ext cx="10202118" cy="49802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3371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CA6E418B-5B90-48B6-BD7A-51DD51D44702}"/>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a:xfrm>
            <a:off x="9143206" y="-113084"/>
            <a:ext cx="9154637" cy="10287000"/>
          </a:xfrm>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5" y="4205992"/>
            <a:ext cx="13334844" cy="1875016"/>
          </a:xfrm>
        </p:spPr>
        <p:txBody>
          <a:bodyPr rtlCol="0">
            <a:noAutofit/>
          </a:bodyPr>
          <a:lstStyle/>
          <a:p>
            <a:pPr rtl="0"/>
            <a:r>
              <a:rPr lang="es-ES" sz="14399" dirty="0">
                <a:solidFill>
                  <a:schemeClr val="tx1"/>
                </a:solidFill>
              </a:rPr>
              <a:t>NOVIEMBRE</a:t>
            </a:r>
            <a:endParaRPr lang="es-MX" sz="14399" dirty="0">
              <a:solidFill>
                <a:schemeClr val="tx1"/>
              </a:solidFill>
            </a:endParaRPr>
          </a:p>
        </p:txBody>
      </p:sp>
    </p:spTree>
    <p:extLst>
      <p:ext uri="{BB962C8B-B14F-4D97-AF65-F5344CB8AC3E}">
        <p14:creationId xmlns:p14="http://schemas.microsoft.com/office/powerpoint/2010/main" val="14838291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4164E6-3488-45EF-ACA2-881C47BF44B5}"/>
              </a:ext>
            </a:extLst>
          </p:cNvPr>
          <p:cNvSpPr/>
          <p:nvPr/>
        </p:nvSpPr>
        <p:spPr>
          <a:xfrm>
            <a:off x="658126" y="2191172"/>
            <a:ext cx="15841760" cy="1077218"/>
          </a:xfrm>
          <a:prstGeom prst="rect">
            <a:avLst/>
          </a:prstGeom>
        </p:spPr>
        <p:txBody>
          <a:bodyPr wrap="square">
            <a:spAutoFit/>
          </a:bodyPr>
          <a:lstStyle/>
          <a:p>
            <a:r>
              <a:rPr lang="es-MX" dirty="0"/>
              <a:t>Se participó en el Foro de Sustentabilidad con la Gobernadora Mara Lezama. </a:t>
            </a:r>
          </a:p>
          <a:p>
            <a:r>
              <a:rPr lang="es-MX" dirty="0"/>
              <a:t> </a:t>
            </a:r>
          </a:p>
        </p:txBody>
      </p:sp>
      <p:pic>
        <p:nvPicPr>
          <p:cNvPr id="3" name="Imagen 2" descr="C:\Users\usuario\Downloads\WhatsApp Image 2023-11-16 at 15.45.25.jpeg">
            <a:extLst>
              <a:ext uri="{FF2B5EF4-FFF2-40B4-BE49-F238E27FC236}">
                <a16:creationId xmlns:a16="http://schemas.microsoft.com/office/drawing/2014/main" id="{47BCA25D-6F6B-487D-BD22-9F1A78AF1447}"/>
              </a:ext>
            </a:extLst>
          </p:cNvPr>
          <p:cNvPicPr/>
          <p:nvPr/>
        </p:nvPicPr>
        <p:blipFill rotWithShape="1">
          <a:blip r:embed="rId2" cstate="print">
            <a:extLst>
              <a:ext uri="{28A0092B-C50C-407E-A947-70E740481C1C}">
                <a14:useLocalDpi xmlns:a14="http://schemas.microsoft.com/office/drawing/2010/main" val="0"/>
              </a:ext>
            </a:extLst>
          </a:blip>
          <a:srcRect b="19442"/>
          <a:stretch/>
        </p:blipFill>
        <p:spPr bwMode="auto">
          <a:xfrm>
            <a:off x="258553" y="3268390"/>
            <a:ext cx="9172685" cy="5187478"/>
          </a:xfrm>
          <a:prstGeom prst="rect">
            <a:avLst/>
          </a:prstGeom>
          <a:noFill/>
          <a:ln>
            <a:noFill/>
          </a:ln>
          <a:extLst>
            <a:ext uri="{53640926-AAD7-44D8-BBD7-CCE9431645EC}">
              <a14:shadowObscured xmlns:a14="http://schemas.microsoft.com/office/drawing/2010/main"/>
            </a:ext>
          </a:extLst>
        </p:spPr>
      </p:pic>
      <p:pic>
        <p:nvPicPr>
          <p:cNvPr id="4" name="Imagen 3" descr="C:\Users\usuario\Downloads\WhatsApp Image 2023-11-16 at 13.28.50.jpeg">
            <a:extLst>
              <a:ext uri="{FF2B5EF4-FFF2-40B4-BE49-F238E27FC236}">
                <a16:creationId xmlns:a16="http://schemas.microsoft.com/office/drawing/2014/main" id="{4ECCC2FB-9784-4B17-840C-991635B9D47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1260" y="3127276"/>
            <a:ext cx="8064896" cy="5597078"/>
          </a:xfrm>
          <a:prstGeom prst="rect">
            <a:avLst/>
          </a:prstGeom>
          <a:noFill/>
          <a:ln>
            <a:noFill/>
          </a:ln>
        </p:spPr>
      </p:pic>
    </p:spTree>
    <p:extLst>
      <p:ext uri="{BB962C8B-B14F-4D97-AF65-F5344CB8AC3E}">
        <p14:creationId xmlns:p14="http://schemas.microsoft.com/office/powerpoint/2010/main" val="2998599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4164E6-3488-45EF-ACA2-881C47BF44B5}"/>
              </a:ext>
            </a:extLst>
          </p:cNvPr>
          <p:cNvSpPr/>
          <p:nvPr/>
        </p:nvSpPr>
        <p:spPr>
          <a:xfrm>
            <a:off x="658126" y="2191172"/>
            <a:ext cx="15841760" cy="1077218"/>
          </a:xfrm>
          <a:prstGeom prst="rect">
            <a:avLst/>
          </a:prstGeom>
        </p:spPr>
        <p:txBody>
          <a:bodyPr wrap="square">
            <a:spAutoFit/>
          </a:bodyPr>
          <a:lstStyle/>
          <a:p>
            <a:r>
              <a:rPr lang="es-MX" dirty="0"/>
              <a:t>Se participó en la Firma de Alianza </a:t>
            </a:r>
            <a:r>
              <a:rPr lang="es-MX" dirty="0" err="1"/>
              <a:t>Estrategica</a:t>
            </a:r>
            <a:r>
              <a:rPr lang="es-MX" dirty="0"/>
              <a:t> </a:t>
            </a:r>
            <a:r>
              <a:rPr lang="es-MX" dirty="0" err="1"/>
              <a:t>Enjoy</a:t>
            </a:r>
            <a:r>
              <a:rPr lang="es-MX" dirty="0"/>
              <a:t> </a:t>
            </a:r>
            <a:r>
              <a:rPr lang="es-MX" dirty="0" err="1"/>
              <a:t>Travel</a:t>
            </a:r>
            <a:r>
              <a:rPr lang="es-MX" dirty="0"/>
              <a:t> </a:t>
            </a:r>
            <a:r>
              <a:rPr lang="es-MX" dirty="0" err="1"/>
              <a:t>Group</a:t>
            </a:r>
            <a:r>
              <a:rPr lang="es-MX" dirty="0"/>
              <a:t> y Cancún Accesible en el Hotel </a:t>
            </a:r>
            <a:r>
              <a:rPr lang="es-MX" dirty="0" err="1"/>
              <a:t>Renaissance</a:t>
            </a:r>
            <a:endParaRPr lang="es-MX" dirty="0"/>
          </a:p>
        </p:txBody>
      </p:sp>
      <p:pic>
        <p:nvPicPr>
          <p:cNvPr id="3" name="Imagen 2" descr="C:\Users\usuario\Downloads\WhatsApp Image 2023-11-23 at 09.11.59 (1).jpeg">
            <a:extLst>
              <a:ext uri="{FF2B5EF4-FFF2-40B4-BE49-F238E27FC236}">
                <a16:creationId xmlns:a16="http://schemas.microsoft.com/office/drawing/2014/main" id="{A4BE03AE-C745-467C-8849-A51A5189CDE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6462" y="3631332"/>
            <a:ext cx="12673408" cy="5688632"/>
          </a:xfrm>
          <a:prstGeom prst="rect">
            <a:avLst/>
          </a:prstGeom>
          <a:noFill/>
          <a:ln>
            <a:noFill/>
          </a:ln>
        </p:spPr>
      </p:pic>
    </p:spTree>
    <p:extLst>
      <p:ext uri="{BB962C8B-B14F-4D97-AF65-F5344CB8AC3E}">
        <p14:creationId xmlns:p14="http://schemas.microsoft.com/office/powerpoint/2010/main" val="290121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4164E6-3488-45EF-ACA2-881C47BF44B5}"/>
              </a:ext>
            </a:extLst>
          </p:cNvPr>
          <p:cNvSpPr/>
          <p:nvPr/>
        </p:nvSpPr>
        <p:spPr>
          <a:xfrm>
            <a:off x="658126" y="2191172"/>
            <a:ext cx="15841760" cy="1569660"/>
          </a:xfrm>
          <a:prstGeom prst="rect">
            <a:avLst/>
          </a:prstGeom>
        </p:spPr>
        <p:txBody>
          <a:bodyPr wrap="square">
            <a:spAutoFit/>
          </a:bodyPr>
          <a:lstStyle/>
          <a:p>
            <a:r>
              <a:rPr lang="es-MX" dirty="0"/>
              <a:t>Se participó en la Cuarta Sesión Ordinaria del Consejo de Promoción Turística de Quintana Roo, llevado a cabo en la sala de juntas de la Asociación de Hoteles de Cancún, Puerto Morelos &amp; Isla Mujeres.</a:t>
            </a:r>
          </a:p>
        </p:txBody>
      </p:sp>
      <p:pic>
        <p:nvPicPr>
          <p:cNvPr id="3" name="Imagen 2">
            <a:extLst>
              <a:ext uri="{FF2B5EF4-FFF2-40B4-BE49-F238E27FC236}">
                <a16:creationId xmlns:a16="http://schemas.microsoft.com/office/drawing/2014/main" id="{786A4B66-0122-43A5-8471-70C50BB6014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02247" y="3938720"/>
            <a:ext cx="8784976" cy="5472608"/>
          </a:xfrm>
          <a:prstGeom prst="rect">
            <a:avLst/>
          </a:prstGeom>
        </p:spPr>
      </p:pic>
      <p:pic>
        <p:nvPicPr>
          <p:cNvPr id="4" name="Imagen 3">
            <a:extLst>
              <a:ext uri="{FF2B5EF4-FFF2-40B4-BE49-F238E27FC236}">
                <a16:creationId xmlns:a16="http://schemas.microsoft.com/office/drawing/2014/main" id="{94AAEB81-F338-431A-AC7A-CABEE06DB1E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431238" y="3938720"/>
            <a:ext cx="8136904" cy="5472608"/>
          </a:xfrm>
          <a:prstGeom prst="rect">
            <a:avLst/>
          </a:prstGeom>
        </p:spPr>
      </p:pic>
    </p:spTree>
    <p:extLst>
      <p:ext uri="{BB962C8B-B14F-4D97-AF65-F5344CB8AC3E}">
        <p14:creationId xmlns:p14="http://schemas.microsoft.com/office/powerpoint/2010/main" val="377062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430238" y="3775348"/>
            <a:ext cx="9303515" cy="1875016"/>
          </a:xfrm>
        </p:spPr>
        <p:txBody>
          <a:bodyPr rtlCol="0">
            <a:noAutofit/>
          </a:bodyPr>
          <a:lstStyle/>
          <a:p>
            <a:pPr rtl="0"/>
            <a:r>
              <a:rPr lang="es-ES" sz="14399" dirty="0">
                <a:solidFill>
                  <a:schemeClr val="tx1"/>
                </a:solidFill>
              </a:rPr>
              <a:t>MARZO</a:t>
            </a:r>
            <a:endParaRPr lang="es-MX" sz="14399" dirty="0">
              <a:solidFill>
                <a:schemeClr val="tx1"/>
              </a:solidFill>
            </a:endParaRPr>
          </a:p>
        </p:txBody>
      </p:sp>
      <p:pic>
        <p:nvPicPr>
          <p:cNvPr id="6" name="Marcador de posición de imagen 5">
            <a:extLst>
              <a:ext uri="{FF2B5EF4-FFF2-40B4-BE49-F238E27FC236}">
                <a16:creationId xmlns:a16="http://schemas.microsoft.com/office/drawing/2014/main" id="{9D3FC5A0-55B5-405F-BFB5-5F269B059771}"/>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p:pic>
    </p:spTree>
    <p:extLst>
      <p:ext uri="{BB962C8B-B14F-4D97-AF65-F5344CB8AC3E}">
        <p14:creationId xmlns:p14="http://schemas.microsoft.com/office/powerpoint/2010/main" val="38075347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DAF0E504-5988-464F-8D02-E75F84054376}"/>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a:xfrm>
            <a:off x="8999190" y="-8903"/>
            <a:ext cx="9154637" cy="10287000"/>
          </a:xfrm>
        </p:spPr>
      </p:pic>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837125" y="4205992"/>
            <a:ext cx="13163409" cy="1875016"/>
          </a:xfrm>
        </p:spPr>
        <p:txBody>
          <a:bodyPr rtlCol="0">
            <a:noAutofit/>
          </a:bodyPr>
          <a:lstStyle/>
          <a:p>
            <a:pPr rtl="0"/>
            <a:r>
              <a:rPr lang="es-ES" sz="14399" dirty="0">
                <a:solidFill>
                  <a:schemeClr val="tx1"/>
                </a:solidFill>
              </a:rPr>
              <a:t>DICIEMBRE</a:t>
            </a:r>
            <a:endParaRPr lang="es-MX" sz="14399" dirty="0">
              <a:solidFill>
                <a:schemeClr val="tx1"/>
              </a:solidFill>
            </a:endParaRPr>
          </a:p>
        </p:txBody>
      </p:sp>
    </p:spTree>
    <p:extLst>
      <p:ext uri="{BB962C8B-B14F-4D97-AF65-F5344CB8AC3E}">
        <p14:creationId xmlns:p14="http://schemas.microsoft.com/office/powerpoint/2010/main" val="38098907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4164E6-3488-45EF-ACA2-881C47BF44B5}"/>
              </a:ext>
            </a:extLst>
          </p:cNvPr>
          <p:cNvSpPr/>
          <p:nvPr/>
        </p:nvSpPr>
        <p:spPr>
          <a:xfrm>
            <a:off x="658126" y="2191172"/>
            <a:ext cx="15841760" cy="1077218"/>
          </a:xfrm>
          <a:prstGeom prst="rect">
            <a:avLst/>
          </a:prstGeom>
        </p:spPr>
        <p:txBody>
          <a:bodyPr wrap="square">
            <a:spAutoFit/>
          </a:bodyPr>
          <a:lstStyle/>
          <a:p>
            <a:r>
              <a:rPr lang="es-MX" dirty="0"/>
              <a:t>Se llevó a cabo una Reunión con la Lic. Tayde Mandujano Directiva del Aeropuerto de Tulum.</a:t>
            </a:r>
          </a:p>
        </p:txBody>
      </p:sp>
      <p:pic>
        <p:nvPicPr>
          <p:cNvPr id="3" name="Imagen 2" descr="C:\Users\usuario\Downloads\FOTO 03.jpeg">
            <a:extLst>
              <a:ext uri="{FF2B5EF4-FFF2-40B4-BE49-F238E27FC236}">
                <a16:creationId xmlns:a16="http://schemas.microsoft.com/office/drawing/2014/main" id="{DDE0C991-6112-489B-B468-B65FF7E16648}"/>
              </a:ext>
            </a:extLst>
          </p:cNvPr>
          <p:cNvPicPr/>
          <p:nvPr/>
        </p:nvPicPr>
        <p:blipFill rotWithShape="1">
          <a:blip r:embed="rId2" cstate="print">
            <a:extLst>
              <a:ext uri="{28A0092B-C50C-407E-A947-70E740481C1C}">
                <a14:useLocalDpi xmlns:a14="http://schemas.microsoft.com/office/drawing/2010/main" val="0"/>
              </a:ext>
            </a:extLst>
          </a:blip>
          <a:srcRect b="26504"/>
          <a:stretch/>
        </p:blipFill>
        <p:spPr bwMode="auto">
          <a:xfrm>
            <a:off x="394919" y="3415308"/>
            <a:ext cx="8771883" cy="5544616"/>
          </a:xfrm>
          <a:prstGeom prst="rect">
            <a:avLst/>
          </a:prstGeom>
          <a:noFill/>
          <a:ln>
            <a:noFill/>
          </a:ln>
          <a:extLst>
            <a:ext uri="{53640926-AAD7-44D8-BBD7-CCE9431645EC}">
              <a14:shadowObscured xmlns:a14="http://schemas.microsoft.com/office/drawing/2010/main"/>
            </a:ext>
          </a:extLst>
        </p:spPr>
      </p:pic>
      <p:pic>
        <p:nvPicPr>
          <p:cNvPr id="4" name="Imagen 3">
            <a:extLst>
              <a:ext uri="{FF2B5EF4-FFF2-40B4-BE49-F238E27FC236}">
                <a16:creationId xmlns:a16="http://schemas.microsoft.com/office/drawing/2014/main" id="{6DD24252-8D7F-403A-A992-968671A7B6F1}"/>
              </a:ext>
            </a:extLst>
          </p:cNvPr>
          <p:cNvPicPr/>
          <p:nvPr/>
        </p:nvPicPr>
        <p:blipFill rotWithShape="1">
          <a:blip r:embed="rId3" cstate="print">
            <a:extLst>
              <a:ext uri="{28A0092B-C50C-407E-A947-70E740481C1C}">
                <a14:useLocalDpi xmlns:a14="http://schemas.microsoft.com/office/drawing/2010/main" val="0"/>
              </a:ext>
            </a:extLst>
          </a:blip>
          <a:srcRect t="16090" b="9481"/>
          <a:stretch/>
        </p:blipFill>
        <p:spPr bwMode="auto">
          <a:xfrm>
            <a:off x="9349876" y="3415308"/>
            <a:ext cx="8496944" cy="56886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4404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14164E6-3488-45EF-ACA2-881C47BF44B5}"/>
              </a:ext>
            </a:extLst>
          </p:cNvPr>
          <p:cNvSpPr/>
          <p:nvPr/>
        </p:nvSpPr>
        <p:spPr>
          <a:xfrm>
            <a:off x="658126" y="2191172"/>
            <a:ext cx="15841760" cy="1569660"/>
          </a:xfrm>
          <a:prstGeom prst="rect">
            <a:avLst/>
          </a:prstGeom>
        </p:spPr>
        <p:txBody>
          <a:bodyPr wrap="square">
            <a:spAutoFit/>
          </a:bodyPr>
          <a:lstStyle/>
          <a:p>
            <a:r>
              <a:rPr lang="es-MX" dirty="0"/>
              <a:t>Se participó en la 4ta Sesión Ordinaria del Consejo Consultivo de Turismo de Quintana Roo, llevada a cabo en sala de juntas de la Asociación de Hoteles de Cancún, Puerto Morelos e Isla Mujeres.</a:t>
            </a:r>
          </a:p>
        </p:txBody>
      </p:sp>
      <p:pic>
        <p:nvPicPr>
          <p:cNvPr id="3" name="Imagen 2" descr="C:\Users\usuario\Downloads\WhatsApp Image 2023-12-20 at 12.27.10 (1).jpeg">
            <a:extLst>
              <a:ext uri="{FF2B5EF4-FFF2-40B4-BE49-F238E27FC236}">
                <a16:creationId xmlns:a16="http://schemas.microsoft.com/office/drawing/2014/main" id="{67F2CAF9-D0EE-4E96-A1CB-B8EFC769DD08}"/>
              </a:ext>
            </a:extLst>
          </p:cNvPr>
          <p:cNvPicPr/>
          <p:nvPr/>
        </p:nvPicPr>
        <p:blipFill rotWithShape="1">
          <a:blip r:embed="rId2" cstate="print">
            <a:extLst>
              <a:ext uri="{28A0092B-C50C-407E-A947-70E740481C1C}">
                <a14:useLocalDpi xmlns:a14="http://schemas.microsoft.com/office/drawing/2010/main" val="0"/>
              </a:ext>
            </a:extLst>
          </a:blip>
          <a:srcRect r="11731" b="6082"/>
          <a:stretch/>
        </p:blipFill>
        <p:spPr bwMode="auto">
          <a:xfrm>
            <a:off x="2662486" y="4135388"/>
            <a:ext cx="12889432" cy="51125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9514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B5CF145-4AEE-4409-A4B6-C5FC34F336B2}"/>
              </a:ext>
            </a:extLst>
          </p:cNvPr>
          <p:cNvSpPr/>
          <p:nvPr/>
        </p:nvSpPr>
        <p:spPr>
          <a:xfrm>
            <a:off x="898290" y="2407196"/>
            <a:ext cx="16489832" cy="2062103"/>
          </a:xfrm>
          <a:prstGeom prst="rect">
            <a:avLst/>
          </a:prstGeom>
        </p:spPr>
        <p:txBody>
          <a:bodyPr wrap="square">
            <a:spAutoFit/>
          </a:bodyPr>
          <a:lstStyle/>
          <a:p>
            <a:r>
              <a:rPr lang="es-MX" dirty="0"/>
              <a:t>4ta Sesión Ordinaria del Consejo Consultivo de Turismo de Quintana Roo: </a:t>
            </a:r>
          </a:p>
          <a:p>
            <a:endParaRPr lang="es-MX" dirty="0"/>
          </a:p>
          <a:p>
            <a:r>
              <a:rPr lang="es-MX" dirty="0"/>
              <a:t> </a:t>
            </a:r>
          </a:p>
          <a:p>
            <a:pPr algn="just">
              <a:spcAft>
                <a:spcPts val="0"/>
              </a:spcAft>
            </a:pPr>
            <a:endParaRPr lang="es-MX"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Imagen 2" descr="C:\Users\usuario\Downloads\WhatsApp Image 2023-12-20 at 12.27.09.jpeg">
            <a:extLst>
              <a:ext uri="{FF2B5EF4-FFF2-40B4-BE49-F238E27FC236}">
                <a16:creationId xmlns:a16="http://schemas.microsoft.com/office/drawing/2014/main" id="{F6BC447F-BB3C-4A4E-AFCF-CCBBF9246631}"/>
              </a:ext>
            </a:extLst>
          </p:cNvPr>
          <p:cNvPicPr/>
          <p:nvPr/>
        </p:nvPicPr>
        <p:blipFill rotWithShape="1">
          <a:blip r:embed="rId2" cstate="print">
            <a:extLst>
              <a:ext uri="{28A0092B-C50C-407E-A947-70E740481C1C}">
                <a14:useLocalDpi xmlns:a14="http://schemas.microsoft.com/office/drawing/2010/main" val="0"/>
              </a:ext>
            </a:extLst>
          </a:blip>
          <a:srcRect l="8619"/>
          <a:stretch/>
        </p:blipFill>
        <p:spPr bwMode="auto">
          <a:xfrm>
            <a:off x="361062" y="3589248"/>
            <a:ext cx="8784976" cy="5073660"/>
          </a:xfrm>
          <a:prstGeom prst="rect">
            <a:avLst/>
          </a:prstGeom>
          <a:noFill/>
          <a:ln>
            <a:noFill/>
          </a:ln>
          <a:extLst>
            <a:ext uri="{53640926-AAD7-44D8-BBD7-CCE9431645EC}">
              <a14:shadowObscured xmlns:a14="http://schemas.microsoft.com/office/drawing/2010/main"/>
            </a:ext>
          </a:extLst>
        </p:spPr>
      </p:pic>
      <p:pic>
        <p:nvPicPr>
          <p:cNvPr id="5" name="Imagen 4" descr="C:\Users\usuario\Downloads\WhatsApp Image 2023-12-20 at 12.27.10.jpeg">
            <a:extLst>
              <a:ext uri="{FF2B5EF4-FFF2-40B4-BE49-F238E27FC236}">
                <a16:creationId xmlns:a16="http://schemas.microsoft.com/office/drawing/2014/main" id="{8A97A0CE-EED7-477F-B8B9-FDAA3859F99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5553" y="3583615"/>
            <a:ext cx="8640960" cy="5073659"/>
          </a:xfrm>
          <a:prstGeom prst="rect">
            <a:avLst/>
          </a:prstGeom>
          <a:noFill/>
          <a:ln>
            <a:noFill/>
          </a:ln>
        </p:spPr>
      </p:pic>
    </p:spTree>
    <p:extLst>
      <p:ext uri="{BB962C8B-B14F-4D97-AF65-F5344CB8AC3E}">
        <p14:creationId xmlns:p14="http://schemas.microsoft.com/office/powerpoint/2010/main" val="1360617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387164BF-D67A-46C0-81D2-5BAF67C00C80}" type="slidenum">
              <a:rPr lang="en-US" smtClean="0"/>
              <a:pPr/>
              <a:t>44</a:t>
            </a:fld>
            <a:endParaRPr lang="en-US" dirty="0"/>
          </a:p>
        </p:txBody>
      </p:sp>
      <p:sp>
        <p:nvSpPr>
          <p:cNvPr id="12" name="Rectángulo 11"/>
          <p:cNvSpPr/>
          <p:nvPr/>
        </p:nvSpPr>
        <p:spPr>
          <a:xfrm>
            <a:off x="5066861" y="3625280"/>
            <a:ext cx="8494633" cy="2308196"/>
          </a:xfrm>
          <a:prstGeom prst="rect">
            <a:avLst/>
          </a:prstGeom>
        </p:spPr>
        <p:txBody>
          <a:bodyPr wrap="none">
            <a:spAutoFit/>
          </a:bodyPr>
          <a:lstStyle/>
          <a:p>
            <a:r>
              <a:rPr lang="es-MX" sz="14399" dirty="0"/>
              <a:t>GRACIAS</a:t>
            </a:r>
          </a:p>
        </p:txBody>
      </p:sp>
    </p:spTree>
    <p:extLst>
      <p:ext uri="{BB962C8B-B14F-4D97-AF65-F5344CB8AC3E}">
        <p14:creationId xmlns:p14="http://schemas.microsoft.com/office/powerpoint/2010/main" val="2385085913"/>
      </p:ext>
    </p:extLst>
  </p:cSld>
  <p:clrMapOvr>
    <a:masterClrMapping/>
  </p:clrMapOvr>
  <mc:AlternateContent xmlns:mc="http://schemas.openxmlformats.org/markup-compatibility/2006" xmlns:p14="http://schemas.microsoft.com/office/powerpoint/2010/main">
    <mc:Choice Requires="p14">
      <p:transition spd="slow" p14:dur="1600" advTm="3627">
        <p14:prism isInverted="1"/>
      </p:transition>
    </mc:Choice>
    <mc:Fallback xmlns="">
      <p:transition spd="slow" advTm="36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15BF490-F0D3-4603-A822-42D59EBA6AD8}"/>
              </a:ext>
            </a:extLst>
          </p:cNvPr>
          <p:cNvSpPr txBox="1"/>
          <p:nvPr/>
        </p:nvSpPr>
        <p:spPr>
          <a:xfrm>
            <a:off x="1222326" y="1759124"/>
            <a:ext cx="15769752" cy="1077218"/>
          </a:xfrm>
          <a:prstGeom prst="rect">
            <a:avLst/>
          </a:prstGeom>
          <a:noFill/>
        </p:spPr>
        <p:txBody>
          <a:bodyPr wrap="square" rtlCol="0">
            <a:spAutoFit/>
          </a:bodyPr>
          <a:lstStyle/>
          <a:p>
            <a:r>
              <a:rPr lang="es-MX" dirty="0"/>
              <a:t>Se participó en la reunión para la Revisión de Obras Puente Laguna Nichupté dirigida por la Gobernadora Mara Lezama / Auditorio de la AHC&amp;IM.</a:t>
            </a:r>
          </a:p>
        </p:txBody>
      </p:sp>
      <p:pic>
        <p:nvPicPr>
          <p:cNvPr id="6" name="Imagen 5">
            <a:extLst>
              <a:ext uri="{FF2B5EF4-FFF2-40B4-BE49-F238E27FC236}">
                <a16:creationId xmlns:a16="http://schemas.microsoft.com/office/drawing/2014/main" id="{3B334755-3F9B-40DF-93DF-9CC2EB50C319}"/>
              </a:ext>
            </a:extLst>
          </p:cNvPr>
          <p:cNvPicPr/>
          <p:nvPr/>
        </p:nvPicPr>
        <p:blipFill rotWithShape="1">
          <a:blip r:embed="rId2">
            <a:extLst>
              <a:ext uri="{28A0092B-C50C-407E-A947-70E740481C1C}">
                <a14:useLocalDpi xmlns:a14="http://schemas.microsoft.com/office/drawing/2010/main" val="0"/>
              </a:ext>
            </a:extLst>
          </a:blip>
          <a:srcRect t="12802" b="47524"/>
          <a:stretch/>
        </p:blipFill>
        <p:spPr bwMode="auto">
          <a:xfrm>
            <a:off x="6281797" y="3343300"/>
            <a:ext cx="5722818" cy="53827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4566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B8EE62B-021B-4814-94B0-65EF03C4199C}"/>
              </a:ext>
            </a:extLst>
          </p:cNvPr>
          <p:cNvSpPr/>
          <p:nvPr/>
        </p:nvSpPr>
        <p:spPr>
          <a:xfrm>
            <a:off x="358230" y="1615108"/>
            <a:ext cx="17137904" cy="2062103"/>
          </a:xfrm>
          <a:prstGeom prst="rect">
            <a:avLst/>
          </a:prstGeom>
        </p:spPr>
        <p:txBody>
          <a:bodyPr wrap="square">
            <a:spAutoFit/>
          </a:bodyPr>
          <a:lstStyle/>
          <a:p>
            <a:r>
              <a:rPr lang="es-MX" dirty="0"/>
              <a:t>Se llevó a cabo la Conferencia de Prensa para la Presentación de la nueva imagen de la Asociación, de Asociación Mexicana de Agencias de Viajes en Quintana Roo (AMAV) y se transforma en la Asociación Mexicana de Agencias de Turismo Receptivo (AMATUR) / Hotel </a:t>
            </a:r>
            <a:r>
              <a:rPr lang="es-MX" dirty="0" err="1"/>
              <a:t>Four</a:t>
            </a:r>
            <a:r>
              <a:rPr lang="es-MX" dirty="0"/>
              <a:t> </a:t>
            </a:r>
            <a:r>
              <a:rPr lang="es-MX" dirty="0" err="1"/>
              <a:t>Points</a:t>
            </a:r>
            <a:r>
              <a:rPr lang="es-MX" dirty="0"/>
              <a:t> </a:t>
            </a:r>
            <a:r>
              <a:rPr lang="es-MX" dirty="0" err="1"/>
              <a:t>By</a:t>
            </a:r>
            <a:r>
              <a:rPr lang="es-MX" dirty="0"/>
              <a:t> Sheraton.</a:t>
            </a:r>
          </a:p>
        </p:txBody>
      </p:sp>
      <p:pic>
        <p:nvPicPr>
          <p:cNvPr id="5" name="Imagen 4">
            <a:extLst>
              <a:ext uri="{FF2B5EF4-FFF2-40B4-BE49-F238E27FC236}">
                <a16:creationId xmlns:a16="http://schemas.microsoft.com/office/drawing/2014/main" id="{1530DEA1-26DA-4312-B85B-33B951841E09}"/>
              </a:ext>
            </a:extLst>
          </p:cNvPr>
          <p:cNvPicPr/>
          <p:nvPr/>
        </p:nvPicPr>
        <p:blipFill>
          <a:blip r:embed="rId2">
            <a:extLst>
              <a:ext uri="{28A0092B-C50C-407E-A947-70E740481C1C}">
                <a14:useLocalDpi xmlns:a14="http://schemas.microsoft.com/office/drawing/2010/main" val="0"/>
              </a:ext>
            </a:extLst>
          </a:blip>
          <a:stretch>
            <a:fillRect/>
          </a:stretch>
        </p:blipFill>
        <p:spPr>
          <a:xfrm>
            <a:off x="6237535" y="3893235"/>
            <a:ext cx="6218039" cy="5294451"/>
          </a:xfrm>
          <a:prstGeom prst="rect">
            <a:avLst/>
          </a:prstGeom>
        </p:spPr>
      </p:pic>
    </p:spTree>
    <p:extLst>
      <p:ext uri="{BB962C8B-B14F-4D97-AF65-F5344CB8AC3E}">
        <p14:creationId xmlns:p14="http://schemas.microsoft.com/office/powerpoint/2010/main" val="4141547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F1AE56C-1C7D-45E2-9E60-8FF4729EE9E1}"/>
              </a:ext>
            </a:extLst>
          </p:cNvPr>
          <p:cNvSpPr/>
          <p:nvPr/>
        </p:nvSpPr>
        <p:spPr>
          <a:xfrm>
            <a:off x="790278" y="2479204"/>
            <a:ext cx="16921880" cy="1077218"/>
          </a:xfrm>
          <a:prstGeom prst="rect">
            <a:avLst/>
          </a:prstGeom>
        </p:spPr>
        <p:txBody>
          <a:bodyPr wrap="square">
            <a:spAutoFit/>
          </a:bodyPr>
          <a:lstStyle/>
          <a:p>
            <a:r>
              <a:rPr lang="es-MX" dirty="0"/>
              <a:t>Se participó en el Tianguis Turístico 2023, en la Ciudad de México, nuestro cambio de imagen y decisión estratégica fue muy bien recibida por la industria turística.</a:t>
            </a:r>
          </a:p>
        </p:txBody>
      </p:sp>
    </p:spTree>
    <p:extLst>
      <p:ext uri="{BB962C8B-B14F-4D97-AF65-F5344CB8AC3E}">
        <p14:creationId xmlns:p14="http://schemas.microsoft.com/office/powerpoint/2010/main" val="947720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C01CE71-FC76-4B08-B6CF-991940C3CF1D}"/>
              </a:ext>
            </a:extLst>
          </p:cNvPr>
          <p:cNvSpPr>
            <a:spLocks noGrp="1"/>
          </p:cNvSpPr>
          <p:nvPr>
            <p:ph type="title"/>
          </p:nvPr>
        </p:nvSpPr>
        <p:spPr>
          <a:xfrm>
            <a:off x="1366342" y="4205992"/>
            <a:ext cx="7583466" cy="1875016"/>
          </a:xfrm>
        </p:spPr>
        <p:txBody>
          <a:bodyPr rtlCol="0">
            <a:noAutofit/>
          </a:bodyPr>
          <a:lstStyle/>
          <a:p>
            <a:pPr rtl="0"/>
            <a:r>
              <a:rPr lang="es-ES" sz="14399" dirty="0">
                <a:solidFill>
                  <a:schemeClr val="tx1"/>
                </a:solidFill>
              </a:rPr>
              <a:t>ABRIL</a:t>
            </a:r>
            <a:endParaRPr lang="es-MX" sz="14399" dirty="0">
              <a:solidFill>
                <a:schemeClr val="tx1"/>
              </a:solidFill>
            </a:endParaRPr>
          </a:p>
        </p:txBody>
      </p:sp>
      <p:pic>
        <p:nvPicPr>
          <p:cNvPr id="7" name="Marcador de posición de imagen 6">
            <a:extLst>
              <a:ext uri="{FF2B5EF4-FFF2-40B4-BE49-F238E27FC236}">
                <a16:creationId xmlns:a16="http://schemas.microsoft.com/office/drawing/2014/main" id="{29E9F8C5-904E-4A1B-8D9D-507209A242E7}"/>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22188" r="22188"/>
          <a:stretch>
            <a:fillRect/>
          </a:stretch>
        </p:blipFill>
        <p:spPr/>
      </p:pic>
    </p:spTree>
    <p:extLst>
      <p:ext uri="{BB962C8B-B14F-4D97-AF65-F5344CB8AC3E}">
        <p14:creationId xmlns:p14="http://schemas.microsoft.com/office/powerpoint/2010/main" val="13385297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247A170-DE57-4073-AD4D-80C8990C1655}"/>
              </a:ext>
            </a:extLst>
          </p:cNvPr>
          <p:cNvSpPr txBox="1"/>
          <p:nvPr/>
        </p:nvSpPr>
        <p:spPr>
          <a:xfrm>
            <a:off x="482615" y="1615108"/>
            <a:ext cx="17281920" cy="1569660"/>
          </a:xfrm>
          <a:prstGeom prst="rect">
            <a:avLst/>
          </a:prstGeom>
          <a:noFill/>
        </p:spPr>
        <p:txBody>
          <a:bodyPr wrap="square" rtlCol="0">
            <a:spAutoFit/>
          </a:bodyPr>
          <a:lstStyle/>
          <a:p>
            <a:pPr algn="just"/>
            <a:r>
              <a:rPr lang="es-MX" dirty="0"/>
              <a:t>Reunión con el Sr. </a:t>
            </a:r>
            <a:r>
              <a:rPr lang="es-MX" dirty="0" err="1"/>
              <a:t>Hector</a:t>
            </a:r>
            <a:r>
              <a:rPr lang="es-MX" dirty="0"/>
              <a:t> Tamayo del Hospital La Joya en las instalaciones del Hospital, acercamiento de interés de afiliación y la firma de un Convenio donde exista beneficios para todos los socios AMATUR.</a:t>
            </a:r>
          </a:p>
        </p:txBody>
      </p:sp>
      <p:sp>
        <p:nvSpPr>
          <p:cNvPr id="2" name="Rectángulo 1">
            <a:extLst>
              <a:ext uri="{FF2B5EF4-FFF2-40B4-BE49-F238E27FC236}">
                <a16:creationId xmlns:a16="http://schemas.microsoft.com/office/drawing/2014/main" id="{96353353-2BB3-4BDC-B696-85132C3892A7}"/>
              </a:ext>
            </a:extLst>
          </p:cNvPr>
          <p:cNvSpPr/>
          <p:nvPr/>
        </p:nvSpPr>
        <p:spPr>
          <a:xfrm>
            <a:off x="482615" y="3460710"/>
            <a:ext cx="16993888" cy="1569660"/>
          </a:xfrm>
          <a:prstGeom prst="rect">
            <a:avLst/>
          </a:prstGeom>
        </p:spPr>
        <p:txBody>
          <a:bodyPr wrap="square">
            <a:spAutoFit/>
          </a:bodyPr>
          <a:lstStyle/>
          <a:p>
            <a:r>
              <a:rPr lang="es-MX" dirty="0"/>
              <a:t>Se viajó a Puerto Vallarta para constituir la Filial de AMATUR, con el liderazgo del Lic. Ernesto Covarrubias, como Vicepresidente. </a:t>
            </a:r>
          </a:p>
          <a:p>
            <a:r>
              <a:rPr lang="es-MX" dirty="0"/>
              <a:t> </a:t>
            </a:r>
          </a:p>
        </p:txBody>
      </p:sp>
      <p:pic>
        <p:nvPicPr>
          <p:cNvPr id="7" name="Imagen 6" descr="https://i0.wp.com/inversion-turistica.com/wp-content/uploads/2023/04/AMATURVALLARTA.jpeg?fit=1600%2C1200&amp;ssl=1">
            <a:extLst>
              <a:ext uri="{FF2B5EF4-FFF2-40B4-BE49-F238E27FC236}">
                <a16:creationId xmlns:a16="http://schemas.microsoft.com/office/drawing/2014/main" id="{EDEC8D61-FA9F-44DD-8776-755FC16F916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486" y="4896544"/>
            <a:ext cx="6192688" cy="39913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ángulo 7">
            <a:extLst>
              <a:ext uri="{FF2B5EF4-FFF2-40B4-BE49-F238E27FC236}">
                <a16:creationId xmlns:a16="http://schemas.microsoft.com/office/drawing/2014/main" id="{985311C2-1434-47B3-BAAD-EB16B591AFAB}"/>
              </a:ext>
            </a:extLst>
          </p:cNvPr>
          <p:cNvSpPr/>
          <p:nvPr/>
        </p:nvSpPr>
        <p:spPr>
          <a:xfrm>
            <a:off x="7147489" y="6015255"/>
            <a:ext cx="10657184" cy="2554545"/>
          </a:xfrm>
          <a:prstGeom prst="rect">
            <a:avLst/>
          </a:prstGeom>
        </p:spPr>
        <p:txBody>
          <a:bodyPr wrap="square">
            <a:spAutoFit/>
          </a:bodyPr>
          <a:lstStyle/>
          <a:p>
            <a:r>
              <a:rPr lang="es-MX" dirty="0"/>
              <a:t>-Reunión de trabajo con los nuevos socios de</a:t>
            </a:r>
          </a:p>
          <a:p>
            <a:r>
              <a:rPr lang="es-MX" dirty="0"/>
              <a:t>  AMATUR Vallarta</a:t>
            </a:r>
          </a:p>
          <a:p>
            <a:r>
              <a:rPr lang="es-MX" dirty="0"/>
              <a:t>-Conferencia de Prensa presentación de la</a:t>
            </a:r>
          </a:p>
          <a:p>
            <a:r>
              <a:rPr lang="es-MX" dirty="0"/>
              <a:t> Constitución de AMATUR Puerto Vallarta.</a:t>
            </a:r>
          </a:p>
          <a:p>
            <a:r>
              <a:rPr lang="es-MX" dirty="0"/>
              <a:t>-Comida socios AMATUR Vallarta</a:t>
            </a:r>
          </a:p>
        </p:txBody>
      </p:sp>
    </p:spTree>
    <p:extLst>
      <p:ext uri="{BB962C8B-B14F-4D97-AF65-F5344CB8AC3E}">
        <p14:creationId xmlns:p14="http://schemas.microsoft.com/office/powerpoint/2010/main" val="373224411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Contents">
  <a:themeElements>
    <a:clrScheme name="Procyon">
      <a:dk1>
        <a:srgbClr val="FFFFFF"/>
      </a:dk1>
      <a:lt1>
        <a:srgbClr val="FFFFFF"/>
      </a:lt1>
      <a:dk2>
        <a:srgbClr val="3F3F3F"/>
      </a:dk2>
      <a:lt2>
        <a:srgbClr val="FFFFFF"/>
      </a:lt2>
      <a:accent1>
        <a:srgbClr val="3EA3F8"/>
      </a:accent1>
      <a:accent2>
        <a:srgbClr val="127CFC"/>
      </a:accent2>
      <a:accent3>
        <a:srgbClr val="0D54F3"/>
      </a:accent3>
      <a:accent4>
        <a:srgbClr val="8064A2"/>
      </a:accent4>
      <a:accent5>
        <a:srgbClr val="4BACC6"/>
      </a:accent5>
      <a:accent6>
        <a:srgbClr val="F79646"/>
      </a:accent6>
      <a:hlink>
        <a:srgbClr val="3EA3F8"/>
      </a:hlink>
      <a:folHlink>
        <a:srgbClr val="7F7F7F"/>
      </a:folHlink>
    </a:clrScheme>
    <a:fontScheme name="Procyon">
      <a:majorFont>
        <a:latin typeface="Bebas Neue Book"/>
        <a:ea typeface="Capella Bold"/>
        <a:cs typeface=""/>
      </a:majorFont>
      <a:minorFont>
        <a:latin typeface="Roboto Light"/>
        <a:ea typeface="Capella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10196"/>
          </a:srgbClr>
        </a:solidFill>
        <a:ln w="98425" cmpd="thinThick">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FFFF">
              <a:alpha val="50196"/>
            </a:srgbClr>
          </a:solidFill>
          <a:prstDash val="sysDot"/>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Ion">
  <a:themeElements>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8642</TotalTime>
  <Words>1039</Words>
  <Application>Microsoft Office PowerPoint</Application>
  <PresentationFormat>Personalizado</PresentationFormat>
  <Paragraphs>91</Paragraphs>
  <Slides>44</Slides>
  <Notes>11</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44</vt:i4>
      </vt:variant>
    </vt:vector>
  </HeadingPairs>
  <TitlesOfParts>
    <vt:vector size="54" baseType="lpstr">
      <vt:lpstr>Arial</vt:lpstr>
      <vt:lpstr>Bebas Neue Book</vt:lpstr>
      <vt:lpstr>Bebas Neue Regular</vt:lpstr>
      <vt:lpstr>Calibri</vt:lpstr>
      <vt:lpstr>Century Gothic</vt:lpstr>
      <vt:lpstr>Roboto Light</vt:lpstr>
      <vt:lpstr>Wingdings</vt:lpstr>
      <vt:lpstr>Wingdings 3</vt:lpstr>
      <vt:lpstr>Contents</vt:lpstr>
      <vt:lpstr>Ion</vt:lpstr>
      <vt:lpstr>Presentación de PowerPoint</vt:lpstr>
      <vt:lpstr>ENERO y FEBRERO</vt:lpstr>
      <vt:lpstr>Presentación de PowerPoint</vt:lpstr>
      <vt:lpstr>MARZO</vt:lpstr>
      <vt:lpstr>Presentación de PowerPoint</vt:lpstr>
      <vt:lpstr>Presentación de PowerPoint</vt:lpstr>
      <vt:lpstr>Presentación de PowerPoint</vt:lpstr>
      <vt:lpstr>ABRIL</vt:lpstr>
      <vt:lpstr>Presentación de PowerPoint</vt:lpstr>
      <vt:lpstr>Presentación de PowerPoint</vt:lpstr>
      <vt:lpstr>Presentación de PowerPoint</vt:lpstr>
      <vt:lpstr>MAYO</vt:lpstr>
      <vt:lpstr>Presentación de PowerPoint</vt:lpstr>
      <vt:lpstr>Presentación de PowerPoint</vt:lpstr>
      <vt:lpstr>JUNIO</vt:lpstr>
      <vt:lpstr>Presentación de PowerPoint</vt:lpstr>
      <vt:lpstr>Presentación de PowerPoint</vt:lpstr>
      <vt:lpstr>Presentación de PowerPoint</vt:lpstr>
      <vt:lpstr>Presentación de PowerPoint</vt:lpstr>
      <vt:lpstr>JULIO</vt:lpstr>
      <vt:lpstr>Presentación de PowerPoint</vt:lpstr>
      <vt:lpstr>Presentación de PowerPoint</vt:lpstr>
      <vt:lpstr>Presentación de PowerPoint</vt:lpstr>
      <vt:lpstr>Presentación de PowerPoint</vt:lpstr>
      <vt:lpstr>AGOSTO</vt:lpstr>
      <vt:lpstr>Presentación de PowerPoint</vt:lpstr>
      <vt:lpstr>Presentación de PowerPoint</vt:lpstr>
      <vt:lpstr>SEPTIEMBRE</vt:lpstr>
      <vt:lpstr>Presentación de PowerPoint</vt:lpstr>
      <vt:lpstr>Presentación de PowerPoint</vt:lpstr>
      <vt:lpstr>OCTUBRE</vt:lpstr>
      <vt:lpstr>Presentación de PowerPoint</vt:lpstr>
      <vt:lpstr>Presentación de PowerPoint</vt:lpstr>
      <vt:lpstr>Presentación de PowerPoint</vt:lpstr>
      <vt:lpstr>Presentación de PowerPoint</vt:lpstr>
      <vt:lpstr>NOVIEMBRE</vt:lpstr>
      <vt:lpstr>Presentación de PowerPoint</vt:lpstr>
      <vt:lpstr>Presentación de PowerPoint</vt:lpstr>
      <vt:lpstr>Presentación de PowerPoint</vt:lpstr>
      <vt:lpstr>DICIEMBRE</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Procyon</dc:title>
  <dc:creator>Jun</dc:creator>
  <cp:lastModifiedBy>usuario</cp:lastModifiedBy>
  <cp:revision>235</cp:revision>
  <dcterms:created xsi:type="dcterms:W3CDTF">2015-01-09T17:56:04Z</dcterms:created>
  <dcterms:modified xsi:type="dcterms:W3CDTF">2025-02-12T15:15:04Z</dcterms:modified>
</cp:coreProperties>
</file>